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ags/tag2.xml" ContentType="application/vnd.openxmlformats-officedocument.presentationml.tags+xml"/>
  <Override PartName="/ppt/theme/themeOverride5.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theme/themeOverride6.xml" ContentType="application/vnd.openxmlformats-officedocument.themeOverride+xml"/>
  <Override PartName="/ppt/theme/themeOverride7.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handoutMasterIdLst>
    <p:handoutMasterId r:id="rId12"/>
  </p:handoutMasterIdLst>
  <p:sldIdLst>
    <p:sldId id="256" r:id="rId2"/>
    <p:sldId id="263" r:id="rId3"/>
    <p:sldId id="308" r:id="rId4"/>
    <p:sldId id="265" r:id="rId5"/>
    <p:sldId id="278" r:id="rId6"/>
    <p:sldId id="309" r:id="rId7"/>
    <p:sldId id="282" r:id="rId8"/>
    <p:sldId id="289" r:id="rId9"/>
    <p:sldId id="261" r:id="rId10"/>
  </p:sldIdLst>
  <p:sldSz cx="12192000" cy="6858000"/>
  <p:notesSz cx="6858000" cy="9144000"/>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65" userDrawn="1">
          <p15:clr>
            <a:srgbClr val="A4A3A4"/>
          </p15:clr>
        </p15:guide>
        <p15:guide id="3" orient="horz" pos="648" userDrawn="1">
          <p15:clr>
            <a:srgbClr val="A4A3A4"/>
          </p15:clr>
        </p15:guide>
        <p15:guide id="4" orient="horz" pos="712" userDrawn="1">
          <p15:clr>
            <a:srgbClr val="A4A3A4"/>
          </p15:clr>
        </p15:guide>
        <p15:guide id="5" orient="horz" pos="3929" userDrawn="1">
          <p15:clr>
            <a:srgbClr val="A4A3A4"/>
          </p15:clr>
        </p15:guide>
        <p15:guide id="6" orient="horz" pos="184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4" autoAdjust="0"/>
    <p:restoredTop sz="94652" autoAdjust="0"/>
  </p:normalViewPr>
  <p:slideViewPr>
    <p:cSldViewPr snapToGrid="0" showGuides="1">
      <p:cViewPr varScale="1">
        <p:scale>
          <a:sx n="103" d="100"/>
          <a:sy n="103" d="100"/>
        </p:scale>
        <p:origin x="120" y="68"/>
      </p:cViewPr>
      <p:guideLst>
        <p:guide pos="416"/>
        <p:guide pos="7265"/>
        <p:guide orient="horz" pos="648"/>
        <p:guide orient="horz" pos="712"/>
        <p:guide orient="horz" pos="3929"/>
        <p:guide orient="horz" pos="1842"/>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6164"/>
    </p:cViewPr>
  </p:sorterViewPr>
  <p:notesViewPr>
    <p:cSldViewPr snapToGrid="0">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7DCC86-0B65-453D-903B-BAF9E9346E6A}" type="datetimeFigureOut">
              <a:rPr lang="en-US" smtClean="0"/>
              <a:t>6/21/2025</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58AC07-35C7-46B8-B718-36A1D73E1CF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298B2-FD19-4274-B822-EF2557E8ECE5}" type="datetimeFigureOut">
              <a:rPr lang="en-US" smtClean="0"/>
              <a:t>6/21/2025</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E2CDA2-A4AF-4925-AB5B-07E16CD864C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AE2CDA2-A4AF-4925-AB5B-07E16CD864C8}"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21" name="矩形 20"/>
          <p:cNvSpPr/>
          <p:nvPr userDrawn="1"/>
        </p:nvSpPr>
        <p:spPr>
          <a:xfrm>
            <a:off x="0" y="12699"/>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页脚占位符 4"/>
          <p:cNvSpPr>
            <a:spLocks noGrp="1"/>
          </p:cNvSpPr>
          <p:nvPr>
            <p:ph type="ftr" sz="quarter" idx="11"/>
          </p:nvPr>
        </p:nvSpPr>
        <p:spPr>
          <a:xfrm>
            <a:off x="660400" y="6235700"/>
            <a:ext cx="1836000" cy="365125"/>
          </a:xfrm>
          <a:prstGeom prst="roundRect">
            <a:avLst>
              <a:gd name="adj" fmla="val 16667"/>
            </a:avLst>
          </a:prstGeom>
        </p:spPr>
        <p:txBody>
          <a:bodyPr/>
          <a:lstStyle/>
          <a:p>
            <a:endParaRPr lang="en-US" dirty="0"/>
          </a:p>
        </p:txBody>
      </p:sp>
      <p:sp>
        <p:nvSpPr>
          <p:cNvPr id="6" name="灯片编号占位符 5"/>
          <p:cNvSpPr>
            <a:spLocks noGrp="1"/>
          </p:cNvSpPr>
          <p:nvPr>
            <p:ph type="sldNum" sz="quarter" idx="12"/>
          </p:nvPr>
        </p:nvSpPr>
        <p:spPr/>
        <p:txBody>
          <a:bodyPr/>
          <a:lstStyle/>
          <a:p>
            <a:fld id="{668E8F89-4F4E-4EA2-A27C-6D92FD206B7F}" type="slidenum">
              <a:rPr lang="en-US" smtClean="0"/>
              <a:t>‹#›</a:t>
            </a:fld>
            <a:endParaRPr lang="en-US"/>
          </a:p>
        </p:txBody>
      </p:sp>
      <p:sp>
        <p:nvSpPr>
          <p:cNvPr id="4" name="矩形 3"/>
          <p:cNvSpPr/>
          <p:nvPr userDrawn="1"/>
        </p:nvSpPr>
        <p:spPr>
          <a:xfrm>
            <a:off x="-4386669" y="12699"/>
            <a:ext cx="12192000" cy="6858000"/>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任意多边形: 形状 25"/>
          <p:cNvSpPr/>
          <p:nvPr userDrawn="1"/>
        </p:nvSpPr>
        <p:spPr>
          <a:xfrm>
            <a:off x="3418661" y="-31750"/>
            <a:ext cx="8631819" cy="6946899"/>
          </a:xfrm>
          <a:custGeom>
            <a:avLst/>
            <a:gdLst>
              <a:gd name="connsiteX0" fmla="*/ 1316189 w 7483700"/>
              <a:gd name="connsiteY0" fmla="*/ 0 h 6858000"/>
              <a:gd name="connsiteX1" fmla="*/ 7474985 w 7483700"/>
              <a:gd name="connsiteY1" fmla="*/ 0 h 6858000"/>
              <a:gd name="connsiteX2" fmla="*/ 7483700 w 7483700"/>
              <a:gd name="connsiteY2" fmla="*/ 9086 h 6858000"/>
              <a:gd name="connsiteX3" fmla="*/ 7483700 w 7483700"/>
              <a:gd name="connsiteY3" fmla="*/ 6848914 h 6858000"/>
              <a:gd name="connsiteX4" fmla="*/ 7474985 w 7483700"/>
              <a:gd name="connsiteY4" fmla="*/ 6858000 h 6858000"/>
              <a:gd name="connsiteX5" fmla="*/ 1316189 w 7483700"/>
              <a:gd name="connsiteY5" fmla="*/ 6858000 h 6858000"/>
              <a:gd name="connsiteX6" fmla="*/ 1287438 w 7483700"/>
              <a:gd name="connsiteY6" fmla="*/ 6828023 h 6858000"/>
              <a:gd name="connsiteX7" fmla="*/ 0 w 7483700"/>
              <a:gd name="connsiteY7" fmla="*/ 3429000 h 6858000"/>
              <a:gd name="connsiteX8" fmla="*/ 1287438 w 7483700"/>
              <a:gd name="connsiteY8" fmla="*/ 299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3700" h="6858000">
                <a:moveTo>
                  <a:pt x="1316189" y="0"/>
                </a:moveTo>
                <a:lnTo>
                  <a:pt x="7474985" y="0"/>
                </a:lnTo>
                <a:lnTo>
                  <a:pt x="7483700" y="9086"/>
                </a:lnTo>
                <a:lnTo>
                  <a:pt x="7483700" y="6848914"/>
                </a:lnTo>
                <a:lnTo>
                  <a:pt x="7474985" y="6858000"/>
                </a:lnTo>
                <a:lnTo>
                  <a:pt x="1316189" y="6858000"/>
                </a:lnTo>
                <a:lnTo>
                  <a:pt x="1287438" y="6828023"/>
                </a:lnTo>
                <a:cubicBezTo>
                  <a:pt x="491993" y="5958137"/>
                  <a:pt x="0" y="4756401"/>
                  <a:pt x="0" y="3429000"/>
                </a:cubicBezTo>
                <a:cubicBezTo>
                  <a:pt x="0" y="2101599"/>
                  <a:pt x="491993" y="899863"/>
                  <a:pt x="1287438" y="29977"/>
                </a:cubicBezTo>
                <a:close/>
              </a:path>
            </a:pathLst>
          </a:custGeom>
          <a:solidFill>
            <a:schemeClr val="accent1">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任意多边形: 形状 33"/>
          <p:cNvSpPr/>
          <p:nvPr userDrawn="1"/>
        </p:nvSpPr>
        <p:spPr>
          <a:xfrm>
            <a:off x="3560516" y="-31750"/>
            <a:ext cx="8631819" cy="6946899"/>
          </a:xfrm>
          <a:custGeom>
            <a:avLst/>
            <a:gdLst>
              <a:gd name="connsiteX0" fmla="*/ 1316189 w 7483700"/>
              <a:gd name="connsiteY0" fmla="*/ 0 h 6858000"/>
              <a:gd name="connsiteX1" fmla="*/ 7474985 w 7483700"/>
              <a:gd name="connsiteY1" fmla="*/ 0 h 6858000"/>
              <a:gd name="connsiteX2" fmla="*/ 7483700 w 7483700"/>
              <a:gd name="connsiteY2" fmla="*/ 9086 h 6858000"/>
              <a:gd name="connsiteX3" fmla="*/ 7483700 w 7483700"/>
              <a:gd name="connsiteY3" fmla="*/ 6848914 h 6858000"/>
              <a:gd name="connsiteX4" fmla="*/ 7474985 w 7483700"/>
              <a:gd name="connsiteY4" fmla="*/ 6858000 h 6858000"/>
              <a:gd name="connsiteX5" fmla="*/ 1316189 w 7483700"/>
              <a:gd name="connsiteY5" fmla="*/ 6858000 h 6858000"/>
              <a:gd name="connsiteX6" fmla="*/ 1287438 w 7483700"/>
              <a:gd name="connsiteY6" fmla="*/ 6828023 h 6858000"/>
              <a:gd name="connsiteX7" fmla="*/ 0 w 7483700"/>
              <a:gd name="connsiteY7" fmla="*/ 3429000 h 6858000"/>
              <a:gd name="connsiteX8" fmla="*/ 1287438 w 7483700"/>
              <a:gd name="connsiteY8" fmla="*/ 299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3700" h="6858000">
                <a:moveTo>
                  <a:pt x="1316189" y="0"/>
                </a:moveTo>
                <a:lnTo>
                  <a:pt x="7474985" y="0"/>
                </a:lnTo>
                <a:lnTo>
                  <a:pt x="7483700" y="9086"/>
                </a:lnTo>
                <a:lnTo>
                  <a:pt x="7483700" y="6848914"/>
                </a:lnTo>
                <a:lnTo>
                  <a:pt x="7474985" y="6858000"/>
                </a:lnTo>
                <a:lnTo>
                  <a:pt x="1316189" y="6858000"/>
                </a:lnTo>
                <a:lnTo>
                  <a:pt x="1287438" y="6828023"/>
                </a:lnTo>
                <a:cubicBezTo>
                  <a:pt x="491993" y="5958137"/>
                  <a:pt x="0" y="4756401"/>
                  <a:pt x="0" y="3429000"/>
                </a:cubicBezTo>
                <a:cubicBezTo>
                  <a:pt x="0" y="2101599"/>
                  <a:pt x="491993" y="899863"/>
                  <a:pt x="1287438" y="29977"/>
                </a:cubicBezTo>
                <a:close/>
              </a:path>
            </a:pathLst>
          </a:custGeom>
          <a:blipFill>
            <a:blip r:embed="rId2"/>
            <a:tile tx="0" ty="0" sx="100000" sy="100000" flip="none" algn="tl"/>
          </a:bli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任意多边形: 形状 34"/>
          <p:cNvSpPr/>
          <p:nvPr userDrawn="1"/>
        </p:nvSpPr>
        <p:spPr>
          <a:xfrm>
            <a:off x="3560516" y="-31750"/>
            <a:ext cx="8631819" cy="6946899"/>
          </a:xfrm>
          <a:custGeom>
            <a:avLst/>
            <a:gdLst>
              <a:gd name="connsiteX0" fmla="*/ 1316189 w 7483700"/>
              <a:gd name="connsiteY0" fmla="*/ 0 h 6858000"/>
              <a:gd name="connsiteX1" fmla="*/ 7474985 w 7483700"/>
              <a:gd name="connsiteY1" fmla="*/ 0 h 6858000"/>
              <a:gd name="connsiteX2" fmla="*/ 7483700 w 7483700"/>
              <a:gd name="connsiteY2" fmla="*/ 9086 h 6858000"/>
              <a:gd name="connsiteX3" fmla="*/ 7483700 w 7483700"/>
              <a:gd name="connsiteY3" fmla="*/ 6848914 h 6858000"/>
              <a:gd name="connsiteX4" fmla="*/ 7474985 w 7483700"/>
              <a:gd name="connsiteY4" fmla="*/ 6858000 h 6858000"/>
              <a:gd name="connsiteX5" fmla="*/ 1316189 w 7483700"/>
              <a:gd name="connsiteY5" fmla="*/ 6858000 h 6858000"/>
              <a:gd name="connsiteX6" fmla="*/ 1287438 w 7483700"/>
              <a:gd name="connsiteY6" fmla="*/ 6828023 h 6858000"/>
              <a:gd name="connsiteX7" fmla="*/ 0 w 7483700"/>
              <a:gd name="connsiteY7" fmla="*/ 3429000 h 6858000"/>
              <a:gd name="connsiteX8" fmla="*/ 1287438 w 7483700"/>
              <a:gd name="connsiteY8" fmla="*/ 299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3700" h="6858000">
                <a:moveTo>
                  <a:pt x="1316189" y="0"/>
                </a:moveTo>
                <a:lnTo>
                  <a:pt x="7474985" y="0"/>
                </a:lnTo>
                <a:lnTo>
                  <a:pt x="7483700" y="9086"/>
                </a:lnTo>
                <a:lnTo>
                  <a:pt x="7483700" y="6848914"/>
                </a:lnTo>
                <a:lnTo>
                  <a:pt x="7474985" y="6858000"/>
                </a:lnTo>
                <a:lnTo>
                  <a:pt x="1316189" y="6858000"/>
                </a:lnTo>
                <a:lnTo>
                  <a:pt x="1287438" y="6828023"/>
                </a:lnTo>
                <a:cubicBezTo>
                  <a:pt x="491993" y="5958137"/>
                  <a:pt x="0" y="4756401"/>
                  <a:pt x="0" y="3429000"/>
                </a:cubicBezTo>
                <a:cubicBezTo>
                  <a:pt x="0" y="2101599"/>
                  <a:pt x="491993" y="899863"/>
                  <a:pt x="1287438" y="29977"/>
                </a:cubicBezTo>
                <a:close/>
              </a:path>
            </a:pathLst>
          </a:custGeom>
          <a:solidFill>
            <a:schemeClr val="bg1">
              <a:alpha val="8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直接连接符 43"/>
          <p:cNvCxnSpPr/>
          <p:nvPr userDrawn="1"/>
        </p:nvCxnSpPr>
        <p:spPr>
          <a:xfrm flipH="1">
            <a:off x="10798900" y="2018397"/>
            <a:ext cx="720000" cy="0"/>
          </a:xfrm>
          <a:prstGeom prst="line">
            <a:avLst/>
          </a:prstGeom>
          <a:ln w="38100">
            <a:gradFill flip="none" rotWithShape="1">
              <a:gsLst>
                <a:gs pos="0">
                  <a:schemeClr val="accent1">
                    <a:lumMod val="5000"/>
                    <a:lumOff val="95000"/>
                  </a:schemeClr>
                </a:gs>
                <a:gs pos="100000">
                  <a:schemeClr val="accent1"/>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a:off x="4337760" y="3370260"/>
            <a:ext cx="7164000" cy="0"/>
          </a:xfrm>
          <a:prstGeom prst="line">
            <a:avLst/>
          </a:prstGeom>
          <a:ln w="38100">
            <a:gradFill flip="none" rotWithShape="1">
              <a:gsLst>
                <a:gs pos="0">
                  <a:schemeClr val="accent1">
                    <a:lumMod val="5000"/>
                    <a:lumOff val="95000"/>
                  </a:schemeClr>
                </a:gs>
                <a:gs pos="100000">
                  <a:schemeClr val="accent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51" name="文本占位符 50"/>
          <p:cNvSpPr>
            <a:spLocks noGrp="1"/>
          </p:cNvSpPr>
          <p:nvPr>
            <p:ph type="body" sz="quarter" idx="15"/>
          </p:nvPr>
        </p:nvSpPr>
        <p:spPr>
          <a:xfrm>
            <a:off x="4337760" y="2115127"/>
            <a:ext cx="7175500" cy="114935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5">
    <p:spTree>
      <p:nvGrpSpPr>
        <p:cNvPr id="1" name=""/>
        <p:cNvGrpSpPr/>
        <p:nvPr/>
      </p:nvGrpSpPr>
      <p:grpSpPr>
        <a:xfrm>
          <a:off x="0" y="0"/>
          <a:ext cx="0" cy="0"/>
          <a:chOff x="0" y="0"/>
          <a:chExt cx="0" cy="0"/>
        </a:xfrm>
      </p:grpSpPr>
      <p:sp>
        <p:nvSpPr>
          <p:cNvPr id="7" name="矩形 6"/>
          <p:cNvSpPr/>
          <p:nvPr userDrawn="1"/>
        </p:nvSpPr>
        <p:spPr>
          <a:xfrm>
            <a:off x="0" y="3464999"/>
            <a:ext cx="12192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灯片编号占位符 2"/>
          <p:cNvSpPr>
            <a:spLocks noGrp="1"/>
          </p:cNvSpPr>
          <p:nvPr>
            <p:ph type="sldNum" sz="quarter" idx="10"/>
          </p:nvPr>
        </p:nvSpPr>
        <p:spPr/>
        <p:txBody>
          <a:bodyPr/>
          <a:lstStyle/>
          <a:p>
            <a:fld id="{668E8F89-4F4E-4EA2-A27C-6D92FD206B7F}" type="slidenum">
              <a:rPr lang="en-US" smtClean="0"/>
              <a:t>‹#›</a:t>
            </a:fld>
            <a:endParaRPr lang="en-US"/>
          </a:p>
        </p:txBody>
      </p:sp>
      <p:sp>
        <p:nvSpPr>
          <p:cNvPr id="9" name="矩形 8"/>
          <p:cNvSpPr/>
          <p:nvPr userDrawn="1"/>
        </p:nvSpPr>
        <p:spPr>
          <a:xfrm rot="16200000">
            <a:off x="6064386" y="-2637001"/>
            <a:ext cx="72000" cy="122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p:cNvSpPr/>
          <p:nvPr userDrawn="1"/>
        </p:nvSpPr>
        <p:spPr>
          <a:xfrm>
            <a:off x="929193" y="1240809"/>
            <a:ext cx="10332000" cy="25920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图片占位符 4"/>
          <p:cNvSpPr>
            <a:spLocks noGrp="1"/>
          </p:cNvSpPr>
          <p:nvPr>
            <p:ph type="pic" sz="quarter" idx="11"/>
          </p:nvPr>
        </p:nvSpPr>
        <p:spPr>
          <a:xfrm>
            <a:off x="1008063" y="1288639"/>
            <a:ext cx="10182225" cy="2470150"/>
          </a:xfrm>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6">
    <p:spTree>
      <p:nvGrpSpPr>
        <p:cNvPr id="1" name=""/>
        <p:cNvGrpSpPr/>
        <p:nvPr/>
      </p:nvGrpSpPr>
      <p:grpSpPr>
        <a:xfrm>
          <a:off x="0" y="0"/>
          <a:ext cx="0" cy="0"/>
          <a:chOff x="0" y="0"/>
          <a:chExt cx="0" cy="0"/>
        </a:xfrm>
      </p:grpSpPr>
      <p:sp>
        <p:nvSpPr>
          <p:cNvPr id="7" name="矩形 6"/>
          <p:cNvSpPr/>
          <p:nvPr userDrawn="1"/>
        </p:nvSpPr>
        <p:spPr>
          <a:xfrm>
            <a:off x="-1614" y="1119339"/>
            <a:ext cx="12192000" cy="27134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灯片编号占位符 2"/>
          <p:cNvSpPr>
            <a:spLocks noGrp="1"/>
          </p:cNvSpPr>
          <p:nvPr>
            <p:ph type="sldNum" sz="quarter" idx="10"/>
          </p:nvPr>
        </p:nvSpPr>
        <p:spPr/>
        <p:txBody>
          <a:bodyPr/>
          <a:lstStyle/>
          <a:p>
            <a:fld id="{668E8F89-4F4E-4EA2-A27C-6D92FD206B7F}" type="slidenum">
              <a:rPr lang="en-US" smtClean="0"/>
              <a:t>‹#›</a:t>
            </a:fld>
            <a:endParaRPr lang="en-US"/>
          </a:p>
        </p:txBody>
      </p:sp>
      <p:sp>
        <p:nvSpPr>
          <p:cNvPr id="9" name="矩形 8"/>
          <p:cNvSpPr/>
          <p:nvPr userDrawn="1"/>
        </p:nvSpPr>
        <p:spPr>
          <a:xfrm rot="16200000">
            <a:off x="6064386" y="-2263374"/>
            <a:ext cx="72000" cy="122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p:cNvSpPr/>
          <p:nvPr userDrawn="1"/>
        </p:nvSpPr>
        <p:spPr>
          <a:xfrm>
            <a:off x="1438305" y="3312270"/>
            <a:ext cx="4420362" cy="25920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图片占位符 4"/>
          <p:cNvSpPr>
            <a:spLocks noGrp="1"/>
          </p:cNvSpPr>
          <p:nvPr>
            <p:ph type="pic" sz="quarter" idx="11"/>
          </p:nvPr>
        </p:nvSpPr>
        <p:spPr>
          <a:xfrm>
            <a:off x="1581382" y="3373195"/>
            <a:ext cx="4134208" cy="2470150"/>
          </a:xfrm>
        </p:spPr>
        <p:txBody>
          <a:bodyPr/>
          <a:lstStyle/>
          <a:p>
            <a:endParaRPr lang="en-US"/>
          </a:p>
        </p:txBody>
      </p:sp>
      <p:sp>
        <p:nvSpPr>
          <p:cNvPr id="10" name="矩形 9"/>
          <p:cNvSpPr/>
          <p:nvPr userDrawn="1"/>
        </p:nvSpPr>
        <p:spPr>
          <a:xfrm>
            <a:off x="6333334" y="3312270"/>
            <a:ext cx="4420362" cy="25920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图片占位符 4"/>
          <p:cNvSpPr>
            <a:spLocks noGrp="1"/>
          </p:cNvSpPr>
          <p:nvPr>
            <p:ph type="pic" sz="quarter" idx="12"/>
          </p:nvPr>
        </p:nvSpPr>
        <p:spPr>
          <a:xfrm>
            <a:off x="6476411" y="3373195"/>
            <a:ext cx="4134208" cy="2470150"/>
          </a:xfrm>
        </p:spPr>
        <p:txBody>
          <a:body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7">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68E8F89-4F4E-4EA2-A27C-6D92FD206B7F}" type="slidenum">
              <a:rPr lang="en-US" smtClean="0"/>
              <a:t>‹#›</a:t>
            </a:fld>
            <a:endParaRPr lang="en-US"/>
          </a:p>
        </p:txBody>
      </p:sp>
      <p:sp>
        <p:nvSpPr>
          <p:cNvPr id="7" name="矩形 6"/>
          <p:cNvSpPr/>
          <p:nvPr userDrawn="1"/>
        </p:nvSpPr>
        <p:spPr>
          <a:xfrm>
            <a:off x="8222172" y="2563108"/>
            <a:ext cx="2929738" cy="345963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图片占位符 4"/>
          <p:cNvSpPr>
            <a:spLocks noGrp="1"/>
          </p:cNvSpPr>
          <p:nvPr>
            <p:ph type="pic" sz="quarter" idx="12"/>
          </p:nvPr>
        </p:nvSpPr>
        <p:spPr>
          <a:xfrm>
            <a:off x="7912233" y="2749550"/>
            <a:ext cx="3025775" cy="3384550"/>
          </a:xfrm>
        </p:spPr>
        <p:txBody>
          <a:bodyPr/>
          <a:lstStyle/>
          <a:p>
            <a:endParaRPr lang="en-US"/>
          </a:p>
        </p:txBody>
      </p:sp>
      <p:sp>
        <p:nvSpPr>
          <p:cNvPr id="11" name="矩形 10"/>
          <p:cNvSpPr/>
          <p:nvPr userDrawn="1"/>
        </p:nvSpPr>
        <p:spPr>
          <a:xfrm>
            <a:off x="1253993" y="1235500"/>
            <a:ext cx="2929738" cy="345963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图片占位符 4"/>
          <p:cNvSpPr>
            <a:spLocks noGrp="1"/>
          </p:cNvSpPr>
          <p:nvPr>
            <p:ph type="pic" sz="quarter" idx="13"/>
          </p:nvPr>
        </p:nvSpPr>
        <p:spPr>
          <a:xfrm>
            <a:off x="944054" y="1421942"/>
            <a:ext cx="3025775" cy="3384550"/>
          </a:xfrm>
        </p:spPr>
        <p:txBody>
          <a:body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8">
    <p:spTree>
      <p:nvGrpSpPr>
        <p:cNvPr id="1" name=""/>
        <p:cNvGrpSpPr/>
        <p:nvPr/>
      </p:nvGrpSpPr>
      <p:grpSpPr>
        <a:xfrm>
          <a:off x="0" y="0"/>
          <a:ext cx="0" cy="0"/>
          <a:chOff x="0" y="0"/>
          <a:chExt cx="0" cy="0"/>
        </a:xfrm>
      </p:grpSpPr>
      <p:sp>
        <p:nvSpPr>
          <p:cNvPr id="11" name="矩形 10"/>
          <p:cNvSpPr>
            <a:spLocks noChangeAspect="1"/>
          </p:cNvSpPr>
          <p:nvPr userDrawn="1"/>
        </p:nvSpPr>
        <p:spPr>
          <a:xfrm>
            <a:off x="1050796" y="1406550"/>
            <a:ext cx="7469036" cy="44640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灯片编号占位符 2"/>
          <p:cNvSpPr>
            <a:spLocks noGrp="1"/>
          </p:cNvSpPr>
          <p:nvPr>
            <p:ph type="sldNum" sz="quarter" idx="10"/>
          </p:nvPr>
        </p:nvSpPr>
        <p:spPr/>
        <p:txBody>
          <a:bodyPr/>
          <a:lstStyle/>
          <a:p>
            <a:fld id="{668E8F89-4F4E-4EA2-A27C-6D92FD206B7F}" type="slidenum">
              <a:rPr lang="en-US" smtClean="0"/>
              <a:t>‹#›</a:t>
            </a:fld>
            <a:endParaRPr lang="en-US"/>
          </a:p>
        </p:txBody>
      </p:sp>
      <p:sp>
        <p:nvSpPr>
          <p:cNvPr id="5" name="图片占位符 4"/>
          <p:cNvSpPr>
            <a:spLocks noGrp="1"/>
          </p:cNvSpPr>
          <p:nvPr>
            <p:ph type="pic" sz="quarter" idx="11"/>
          </p:nvPr>
        </p:nvSpPr>
        <p:spPr>
          <a:xfrm>
            <a:off x="1187450" y="1489075"/>
            <a:ext cx="2620963" cy="4298950"/>
          </a:xfrm>
        </p:spPr>
        <p:txBody>
          <a:bodyPr/>
          <a:lstStyle/>
          <a:p>
            <a:endParaRPr lang="en-US"/>
          </a:p>
        </p:txBody>
      </p:sp>
      <p:sp>
        <p:nvSpPr>
          <p:cNvPr id="7" name="图片占位符 6"/>
          <p:cNvSpPr>
            <a:spLocks noGrp="1"/>
          </p:cNvSpPr>
          <p:nvPr>
            <p:ph type="pic" sz="quarter" idx="12"/>
          </p:nvPr>
        </p:nvSpPr>
        <p:spPr>
          <a:xfrm>
            <a:off x="3949700" y="1489074"/>
            <a:ext cx="4430630" cy="2196805"/>
          </a:xfrm>
        </p:spPr>
        <p:txBody>
          <a:bodyPr/>
          <a:lstStyle/>
          <a:p>
            <a:endParaRPr lang="en-US"/>
          </a:p>
        </p:txBody>
      </p:sp>
      <p:sp>
        <p:nvSpPr>
          <p:cNvPr id="9" name="图片占位符 8"/>
          <p:cNvSpPr>
            <a:spLocks noGrp="1"/>
          </p:cNvSpPr>
          <p:nvPr>
            <p:ph type="pic" sz="quarter" idx="13"/>
          </p:nvPr>
        </p:nvSpPr>
        <p:spPr>
          <a:xfrm>
            <a:off x="3949700" y="3808413"/>
            <a:ext cx="2146300" cy="1979612"/>
          </a:xfrm>
        </p:spPr>
        <p:txBody>
          <a:bodyPr/>
          <a:lstStyle/>
          <a:p>
            <a:endParaRPr lang="en-US"/>
          </a:p>
        </p:txBody>
      </p:sp>
      <p:sp>
        <p:nvSpPr>
          <p:cNvPr id="10" name="图片占位符 8"/>
          <p:cNvSpPr>
            <a:spLocks noGrp="1"/>
          </p:cNvSpPr>
          <p:nvPr>
            <p:ph type="pic" sz="quarter" idx="14"/>
          </p:nvPr>
        </p:nvSpPr>
        <p:spPr>
          <a:xfrm>
            <a:off x="6234030" y="3808413"/>
            <a:ext cx="2146300" cy="1979612"/>
          </a:xfrm>
        </p:spPr>
        <p:txBody>
          <a:body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9">
    <p:spTree>
      <p:nvGrpSpPr>
        <p:cNvPr id="1" name=""/>
        <p:cNvGrpSpPr/>
        <p:nvPr/>
      </p:nvGrpSpPr>
      <p:grpSpPr>
        <a:xfrm>
          <a:off x="0" y="0"/>
          <a:ext cx="0" cy="0"/>
          <a:chOff x="0" y="0"/>
          <a:chExt cx="0" cy="0"/>
        </a:xfrm>
      </p:grpSpPr>
      <p:sp>
        <p:nvSpPr>
          <p:cNvPr id="14" name="矩形 13"/>
          <p:cNvSpPr/>
          <p:nvPr userDrawn="1"/>
        </p:nvSpPr>
        <p:spPr>
          <a:xfrm>
            <a:off x="0" y="1940546"/>
            <a:ext cx="12192000" cy="3402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userDrawn="1"/>
        </p:nvSpPr>
        <p:spPr>
          <a:xfrm rot="16200000">
            <a:off x="6066000" y="-798509"/>
            <a:ext cx="72000" cy="122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灯片编号占位符 3"/>
          <p:cNvSpPr>
            <a:spLocks noGrp="1"/>
          </p:cNvSpPr>
          <p:nvPr>
            <p:ph type="sldNum" sz="quarter" idx="12"/>
          </p:nvPr>
        </p:nvSpPr>
        <p:spPr/>
        <p:txBody>
          <a:bodyPr/>
          <a:lstStyle/>
          <a:p>
            <a:fld id="{668E8F89-4F4E-4EA2-A27C-6D92FD206B7F}" type="slidenum">
              <a:rPr lang="en-US" smtClean="0"/>
              <a:t>‹#›</a:t>
            </a:fld>
            <a:endParaRPr lang="en-US"/>
          </a:p>
        </p:txBody>
      </p:sp>
      <p:sp>
        <p:nvSpPr>
          <p:cNvPr id="9" name="六边形 8"/>
          <p:cNvSpPr>
            <a:spLocks noChangeAspect="1"/>
          </p:cNvSpPr>
          <p:nvPr userDrawn="1"/>
        </p:nvSpPr>
        <p:spPr>
          <a:xfrm>
            <a:off x="7490414" y="1226859"/>
            <a:ext cx="2630880" cy="2268000"/>
          </a:xfrm>
          <a:prstGeom prst="hexagon">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图片占位符 7"/>
          <p:cNvSpPr>
            <a:spLocks noGrp="1"/>
          </p:cNvSpPr>
          <p:nvPr>
            <p:ph type="pic" sz="quarter" idx="13"/>
          </p:nvPr>
        </p:nvSpPr>
        <p:spPr>
          <a:xfrm>
            <a:off x="7566811" y="1292718"/>
            <a:ext cx="2478087" cy="2136282"/>
          </a:xfrm>
          <a:custGeom>
            <a:avLst/>
            <a:gdLst>
              <a:gd name="connsiteX0" fmla="*/ 534071 w 2478087"/>
              <a:gd name="connsiteY0" fmla="*/ 0 h 2136282"/>
              <a:gd name="connsiteX1" fmla="*/ 1944017 w 2478087"/>
              <a:gd name="connsiteY1" fmla="*/ 0 h 2136282"/>
              <a:gd name="connsiteX2" fmla="*/ 2478087 w 2478087"/>
              <a:gd name="connsiteY2" fmla="*/ 1068141 h 2136282"/>
              <a:gd name="connsiteX3" fmla="*/ 1944017 w 2478087"/>
              <a:gd name="connsiteY3" fmla="*/ 2136282 h 2136282"/>
              <a:gd name="connsiteX4" fmla="*/ 534071 w 2478087"/>
              <a:gd name="connsiteY4" fmla="*/ 2136282 h 2136282"/>
              <a:gd name="connsiteX5" fmla="*/ 0 w 2478087"/>
              <a:gd name="connsiteY5" fmla="*/ 1068141 h 213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8087" h="2136282">
                <a:moveTo>
                  <a:pt x="534071" y="0"/>
                </a:moveTo>
                <a:lnTo>
                  <a:pt x="1944017" y="0"/>
                </a:lnTo>
                <a:lnTo>
                  <a:pt x="2478087" y="1068141"/>
                </a:lnTo>
                <a:lnTo>
                  <a:pt x="1944017" y="2136282"/>
                </a:lnTo>
                <a:lnTo>
                  <a:pt x="534071" y="2136282"/>
                </a:lnTo>
                <a:lnTo>
                  <a:pt x="0" y="1068141"/>
                </a:lnTo>
                <a:close/>
              </a:path>
            </a:pathLst>
          </a:custGeom>
        </p:spPr>
        <p:txBody>
          <a:bodyPr wrap="square">
            <a:noAutofit/>
          </a:bodyPr>
          <a:lstStyle/>
          <a:p>
            <a:endParaRPr lang="en-US"/>
          </a:p>
        </p:txBody>
      </p:sp>
      <p:sp>
        <p:nvSpPr>
          <p:cNvPr id="10" name="六边形 9"/>
          <p:cNvSpPr>
            <a:spLocks noChangeAspect="1"/>
          </p:cNvSpPr>
          <p:nvPr userDrawn="1"/>
        </p:nvSpPr>
        <p:spPr>
          <a:xfrm>
            <a:off x="8844052" y="3560718"/>
            <a:ext cx="2630880" cy="2268000"/>
          </a:xfrm>
          <a:prstGeom prst="hexagon">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图片占位符 10"/>
          <p:cNvSpPr>
            <a:spLocks noGrp="1"/>
          </p:cNvSpPr>
          <p:nvPr>
            <p:ph type="pic" sz="quarter" idx="14"/>
          </p:nvPr>
        </p:nvSpPr>
        <p:spPr>
          <a:xfrm>
            <a:off x="8920449" y="3626577"/>
            <a:ext cx="2478087" cy="2136282"/>
          </a:xfrm>
          <a:custGeom>
            <a:avLst/>
            <a:gdLst>
              <a:gd name="connsiteX0" fmla="*/ 534071 w 2478087"/>
              <a:gd name="connsiteY0" fmla="*/ 0 h 2136282"/>
              <a:gd name="connsiteX1" fmla="*/ 1944017 w 2478087"/>
              <a:gd name="connsiteY1" fmla="*/ 0 h 2136282"/>
              <a:gd name="connsiteX2" fmla="*/ 2478087 w 2478087"/>
              <a:gd name="connsiteY2" fmla="*/ 1068141 h 2136282"/>
              <a:gd name="connsiteX3" fmla="*/ 1944017 w 2478087"/>
              <a:gd name="connsiteY3" fmla="*/ 2136282 h 2136282"/>
              <a:gd name="connsiteX4" fmla="*/ 534071 w 2478087"/>
              <a:gd name="connsiteY4" fmla="*/ 2136282 h 2136282"/>
              <a:gd name="connsiteX5" fmla="*/ 0 w 2478087"/>
              <a:gd name="connsiteY5" fmla="*/ 1068141 h 213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8087" h="2136282">
                <a:moveTo>
                  <a:pt x="534071" y="0"/>
                </a:moveTo>
                <a:lnTo>
                  <a:pt x="1944017" y="0"/>
                </a:lnTo>
                <a:lnTo>
                  <a:pt x="2478087" y="1068141"/>
                </a:lnTo>
                <a:lnTo>
                  <a:pt x="1944017" y="2136282"/>
                </a:lnTo>
                <a:lnTo>
                  <a:pt x="534071" y="2136282"/>
                </a:lnTo>
                <a:lnTo>
                  <a:pt x="0" y="1068141"/>
                </a:lnTo>
                <a:close/>
              </a:path>
            </a:pathLst>
          </a:custGeom>
        </p:spPr>
        <p:txBody>
          <a:bodyPr wrap="square">
            <a:noAutofit/>
          </a:bodyPr>
          <a:lstStyle/>
          <a:p>
            <a:endParaRPr lang="en-US"/>
          </a:p>
        </p:txBody>
      </p:sp>
      <p:sp>
        <p:nvSpPr>
          <p:cNvPr id="12" name="六边形 11"/>
          <p:cNvSpPr>
            <a:spLocks noChangeAspect="1"/>
          </p:cNvSpPr>
          <p:nvPr userDrawn="1"/>
        </p:nvSpPr>
        <p:spPr>
          <a:xfrm>
            <a:off x="6136776" y="3560718"/>
            <a:ext cx="2630880" cy="2268000"/>
          </a:xfrm>
          <a:prstGeom prst="hexagon">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图片占位符 12"/>
          <p:cNvSpPr>
            <a:spLocks noGrp="1"/>
          </p:cNvSpPr>
          <p:nvPr>
            <p:ph type="pic" sz="quarter" idx="15"/>
          </p:nvPr>
        </p:nvSpPr>
        <p:spPr>
          <a:xfrm>
            <a:off x="6213173" y="3626577"/>
            <a:ext cx="2478087" cy="2136282"/>
          </a:xfrm>
          <a:custGeom>
            <a:avLst/>
            <a:gdLst>
              <a:gd name="connsiteX0" fmla="*/ 534071 w 2478087"/>
              <a:gd name="connsiteY0" fmla="*/ 0 h 2136282"/>
              <a:gd name="connsiteX1" fmla="*/ 1944017 w 2478087"/>
              <a:gd name="connsiteY1" fmla="*/ 0 h 2136282"/>
              <a:gd name="connsiteX2" fmla="*/ 2478087 w 2478087"/>
              <a:gd name="connsiteY2" fmla="*/ 1068141 h 2136282"/>
              <a:gd name="connsiteX3" fmla="*/ 1944017 w 2478087"/>
              <a:gd name="connsiteY3" fmla="*/ 2136282 h 2136282"/>
              <a:gd name="connsiteX4" fmla="*/ 534071 w 2478087"/>
              <a:gd name="connsiteY4" fmla="*/ 2136282 h 2136282"/>
              <a:gd name="connsiteX5" fmla="*/ 0 w 2478087"/>
              <a:gd name="connsiteY5" fmla="*/ 1068141 h 213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8087" h="2136282">
                <a:moveTo>
                  <a:pt x="534071" y="0"/>
                </a:moveTo>
                <a:lnTo>
                  <a:pt x="1944017" y="0"/>
                </a:lnTo>
                <a:lnTo>
                  <a:pt x="2478087" y="1068141"/>
                </a:lnTo>
                <a:lnTo>
                  <a:pt x="1944017" y="2136282"/>
                </a:lnTo>
                <a:lnTo>
                  <a:pt x="534071" y="2136282"/>
                </a:lnTo>
                <a:lnTo>
                  <a:pt x="0" y="1068141"/>
                </a:lnTo>
                <a:close/>
              </a:path>
            </a:pathLst>
          </a:custGeom>
        </p:spPr>
        <p:txBody>
          <a:bodyPr wrap="square">
            <a:noAutofit/>
          </a:body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文10">
    <p:spTree>
      <p:nvGrpSpPr>
        <p:cNvPr id="1" name=""/>
        <p:cNvGrpSpPr/>
        <p:nvPr/>
      </p:nvGrpSpPr>
      <p:grpSpPr>
        <a:xfrm>
          <a:off x="0" y="0"/>
          <a:ext cx="0" cy="0"/>
          <a:chOff x="0" y="0"/>
          <a:chExt cx="0" cy="0"/>
        </a:xfrm>
      </p:grpSpPr>
      <p:sp>
        <p:nvSpPr>
          <p:cNvPr id="9" name="矩形 8"/>
          <p:cNvSpPr/>
          <p:nvPr userDrawn="1"/>
        </p:nvSpPr>
        <p:spPr>
          <a:xfrm>
            <a:off x="0" y="2281807"/>
            <a:ext cx="12192000" cy="280918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灯片编号占位符 2"/>
          <p:cNvSpPr>
            <a:spLocks noGrp="1"/>
          </p:cNvSpPr>
          <p:nvPr>
            <p:ph type="sldNum" sz="quarter" idx="10"/>
          </p:nvPr>
        </p:nvSpPr>
        <p:spPr/>
        <p:txBody>
          <a:bodyPr/>
          <a:lstStyle/>
          <a:p>
            <a:fld id="{668E8F89-4F4E-4EA2-A27C-6D92FD206B7F}" type="slidenum">
              <a:rPr lang="en-US" smtClean="0"/>
              <a:t>‹#›</a:t>
            </a:fld>
            <a:endParaRPr lang="en-US"/>
          </a:p>
        </p:txBody>
      </p:sp>
      <p:sp>
        <p:nvSpPr>
          <p:cNvPr id="7" name="椭圆 6"/>
          <p:cNvSpPr>
            <a:spLocks noChangeAspect="1"/>
          </p:cNvSpPr>
          <p:nvPr userDrawn="1"/>
        </p:nvSpPr>
        <p:spPr>
          <a:xfrm>
            <a:off x="4206000" y="1742200"/>
            <a:ext cx="3780000" cy="37800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图片占位符 7"/>
          <p:cNvSpPr>
            <a:spLocks noGrp="1"/>
          </p:cNvSpPr>
          <p:nvPr>
            <p:ph type="pic" sz="quarter" idx="11"/>
          </p:nvPr>
        </p:nvSpPr>
        <p:spPr>
          <a:xfrm>
            <a:off x="4296000" y="1832200"/>
            <a:ext cx="3600000" cy="3600000"/>
          </a:xfrm>
          <a:custGeom>
            <a:avLst/>
            <a:gdLst>
              <a:gd name="connsiteX0" fmla="*/ 1715679 w 3431358"/>
              <a:gd name="connsiteY0" fmla="*/ 0 h 3431358"/>
              <a:gd name="connsiteX1" fmla="*/ 3431358 w 3431358"/>
              <a:gd name="connsiteY1" fmla="*/ 1715679 h 3431358"/>
              <a:gd name="connsiteX2" fmla="*/ 1715679 w 3431358"/>
              <a:gd name="connsiteY2" fmla="*/ 3431358 h 3431358"/>
              <a:gd name="connsiteX3" fmla="*/ 0 w 3431358"/>
              <a:gd name="connsiteY3" fmla="*/ 1715679 h 3431358"/>
              <a:gd name="connsiteX4" fmla="*/ 1715679 w 3431358"/>
              <a:gd name="connsiteY4" fmla="*/ 0 h 3431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1358" h="3431358">
                <a:moveTo>
                  <a:pt x="1715679" y="0"/>
                </a:moveTo>
                <a:cubicBezTo>
                  <a:pt x="2663222" y="0"/>
                  <a:pt x="3431358" y="768136"/>
                  <a:pt x="3431358" y="1715679"/>
                </a:cubicBezTo>
                <a:cubicBezTo>
                  <a:pt x="3431358" y="2663222"/>
                  <a:pt x="2663222" y="3431358"/>
                  <a:pt x="1715679" y="3431358"/>
                </a:cubicBezTo>
                <a:cubicBezTo>
                  <a:pt x="768136" y="3431358"/>
                  <a:pt x="0" y="2663222"/>
                  <a:pt x="0" y="1715679"/>
                </a:cubicBezTo>
                <a:cubicBezTo>
                  <a:pt x="0" y="768136"/>
                  <a:pt x="768136" y="0"/>
                  <a:pt x="1715679" y="0"/>
                </a:cubicBezTo>
                <a:close/>
              </a:path>
            </a:pathLst>
          </a:custGeom>
        </p:spPr>
        <p:txBody>
          <a:bodyPr wrap="square">
            <a:noAutofit/>
          </a:bodyPr>
          <a:lstStyle/>
          <a:p>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文11">
    <p:spTree>
      <p:nvGrpSpPr>
        <p:cNvPr id="1" name=""/>
        <p:cNvGrpSpPr/>
        <p:nvPr/>
      </p:nvGrpSpPr>
      <p:grpSpPr>
        <a:xfrm>
          <a:off x="0" y="0"/>
          <a:ext cx="0" cy="0"/>
          <a:chOff x="0" y="0"/>
          <a:chExt cx="0" cy="0"/>
        </a:xfrm>
      </p:grpSpPr>
      <p:sp>
        <p:nvSpPr>
          <p:cNvPr id="11" name="矩形 10"/>
          <p:cNvSpPr/>
          <p:nvPr userDrawn="1"/>
        </p:nvSpPr>
        <p:spPr>
          <a:xfrm>
            <a:off x="3874416" y="1130300"/>
            <a:ext cx="7644484" cy="50038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灯片编号占位符 4"/>
          <p:cNvSpPr>
            <a:spLocks noGrp="1"/>
          </p:cNvSpPr>
          <p:nvPr>
            <p:ph type="sldNum" sz="quarter" idx="12"/>
          </p:nvPr>
        </p:nvSpPr>
        <p:spPr/>
        <p:txBody>
          <a:bodyPr/>
          <a:lstStyle/>
          <a:p>
            <a:fld id="{668E8F89-4F4E-4EA2-A27C-6D92FD206B7F}" type="slidenum">
              <a:rPr lang="en-US" smtClean="0"/>
              <a:t>‹#›</a:t>
            </a:fld>
            <a:endParaRPr lang="en-US"/>
          </a:p>
        </p:txBody>
      </p:sp>
      <p:sp>
        <p:nvSpPr>
          <p:cNvPr id="10" name="矩形: 剪去单角 9"/>
          <p:cNvSpPr/>
          <p:nvPr userDrawn="1"/>
        </p:nvSpPr>
        <p:spPr>
          <a:xfrm>
            <a:off x="761215" y="1677972"/>
            <a:ext cx="4883084" cy="3643204"/>
          </a:xfrm>
          <a:prstGeom prst="snip1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图片占位符 8"/>
          <p:cNvSpPr>
            <a:spLocks noGrp="1"/>
          </p:cNvSpPr>
          <p:nvPr>
            <p:ph type="pic" sz="quarter" idx="13"/>
          </p:nvPr>
        </p:nvSpPr>
        <p:spPr>
          <a:xfrm>
            <a:off x="838200" y="1769895"/>
            <a:ext cx="4729113" cy="3459358"/>
          </a:xfrm>
          <a:custGeom>
            <a:avLst/>
            <a:gdLst>
              <a:gd name="connsiteX0" fmla="*/ 0 w 4729113"/>
              <a:gd name="connsiteY0" fmla="*/ 0 h 3459358"/>
              <a:gd name="connsiteX1" fmla="*/ 4152542 w 4729113"/>
              <a:gd name="connsiteY1" fmla="*/ 0 h 3459358"/>
              <a:gd name="connsiteX2" fmla="*/ 4729113 w 4729113"/>
              <a:gd name="connsiteY2" fmla="*/ 576571 h 3459358"/>
              <a:gd name="connsiteX3" fmla="*/ 4729113 w 4729113"/>
              <a:gd name="connsiteY3" fmla="*/ 3459358 h 3459358"/>
              <a:gd name="connsiteX4" fmla="*/ 0 w 4729113"/>
              <a:gd name="connsiteY4" fmla="*/ 3459358 h 3459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9113" h="3459358">
                <a:moveTo>
                  <a:pt x="0" y="0"/>
                </a:moveTo>
                <a:lnTo>
                  <a:pt x="4152542" y="0"/>
                </a:lnTo>
                <a:lnTo>
                  <a:pt x="4729113" y="576571"/>
                </a:lnTo>
                <a:lnTo>
                  <a:pt x="4729113" y="3459358"/>
                </a:lnTo>
                <a:lnTo>
                  <a:pt x="0" y="3459358"/>
                </a:lnTo>
                <a:close/>
              </a:path>
            </a:pathLst>
          </a:custGeom>
        </p:spPr>
        <p:txBody>
          <a:bodyPr wrap="square">
            <a:noAutofit/>
          </a:bodyPr>
          <a:lstStyle/>
          <a:p>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文12">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68E8F89-4F4E-4EA2-A27C-6D92FD206B7F}" type="slidenum">
              <a:rPr lang="en-US" smtClean="0"/>
              <a:t>‹#›</a:t>
            </a:fld>
            <a:endParaRPr lang="en-US"/>
          </a:p>
        </p:txBody>
      </p:sp>
      <p:sp>
        <p:nvSpPr>
          <p:cNvPr id="5" name="图片占位符 4"/>
          <p:cNvSpPr>
            <a:spLocks noGrp="1"/>
          </p:cNvSpPr>
          <p:nvPr>
            <p:ph type="pic" sz="quarter" idx="11"/>
          </p:nvPr>
        </p:nvSpPr>
        <p:spPr>
          <a:xfrm>
            <a:off x="0" y="1130301"/>
            <a:ext cx="12192000" cy="2298700"/>
          </a:xfrm>
        </p:spPr>
        <p:txBody>
          <a:bodyPr/>
          <a:lstStyle/>
          <a:p>
            <a:endParaRPr lang="en-US"/>
          </a:p>
        </p:txBody>
      </p:sp>
      <p:sp>
        <p:nvSpPr>
          <p:cNvPr id="6" name="矩形 5"/>
          <p:cNvSpPr/>
          <p:nvPr userDrawn="1"/>
        </p:nvSpPr>
        <p:spPr>
          <a:xfrm rot="16200000">
            <a:off x="3012000" y="417002"/>
            <a:ext cx="72000" cy="609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p:cNvSpPr/>
          <p:nvPr userDrawn="1"/>
        </p:nvSpPr>
        <p:spPr>
          <a:xfrm rot="16200000">
            <a:off x="9108000" y="417000"/>
            <a:ext cx="72000" cy="60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文字1">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68E8F89-4F4E-4EA2-A27C-6D92FD206B7F}" type="slidenum">
              <a:rPr lang="en-US" smtClean="0"/>
              <a:t>‹#›</a:t>
            </a:fld>
            <a:endParaRPr lang="en-US"/>
          </a:p>
        </p:txBody>
      </p:sp>
      <p:sp>
        <p:nvSpPr>
          <p:cNvPr id="2" name="矩形: 折角 1"/>
          <p:cNvSpPr/>
          <p:nvPr userDrawn="1"/>
        </p:nvSpPr>
        <p:spPr>
          <a:xfrm>
            <a:off x="1005525" y="1253764"/>
            <a:ext cx="10180949" cy="4694549"/>
          </a:xfrm>
          <a:prstGeom prst="foldedCorner">
            <a:avLst>
              <a:gd name="adj" fmla="val 12651"/>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直接连接符 4"/>
          <p:cNvCxnSpPr/>
          <p:nvPr userDrawn="1"/>
        </p:nvCxnSpPr>
        <p:spPr>
          <a:xfrm>
            <a:off x="6096000" y="594831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005525" y="1260701"/>
            <a:ext cx="0" cy="4694549"/>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文字2">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灯片编号占位符 2"/>
          <p:cNvSpPr>
            <a:spLocks noGrp="1"/>
          </p:cNvSpPr>
          <p:nvPr>
            <p:ph type="sldNum" sz="quarter" idx="10"/>
          </p:nvPr>
        </p:nvSpPr>
        <p:spPr/>
        <p:txBody>
          <a:bodyPr/>
          <a:lstStyle/>
          <a:p>
            <a:fld id="{668E8F89-4F4E-4EA2-A27C-6D92FD206B7F}" type="slidenum">
              <a:rPr lang="en-US" smtClean="0"/>
              <a:t>‹#›</a:t>
            </a:fld>
            <a:endParaRPr lang="en-US"/>
          </a:p>
        </p:txBody>
      </p:sp>
      <p:sp>
        <p:nvSpPr>
          <p:cNvPr id="6" name="任意多边形: 形状 5"/>
          <p:cNvSpPr/>
          <p:nvPr userDrawn="1"/>
        </p:nvSpPr>
        <p:spPr>
          <a:xfrm>
            <a:off x="1594308" y="1722323"/>
            <a:ext cx="9657892" cy="4478517"/>
          </a:xfrm>
          <a:custGeom>
            <a:avLst/>
            <a:gdLst>
              <a:gd name="connsiteX0" fmla="*/ 0 w 9866984"/>
              <a:gd name="connsiteY0" fmla="*/ 0 h 4630917"/>
              <a:gd name="connsiteX1" fmla="*/ 9866984 w 9866984"/>
              <a:gd name="connsiteY1" fmla="*/ 0 h 4630917"/>
              <a:gd name="connsiteX2" fmla="*/ 9866984 w 9866984"/>
              <a:gd name="connsiteY2" fmla="*/ 4178431 h 4630917"/>
              <a:gd name="connsiteX3" fmla="*/ 9178696 w 9866984"/>
              <a:gd name="connsiteY3" fmla="*/ 4178431 h 4630917"/>
              <a:gd name="connsiteX4" fmla="*/ 9178696 w 9866984"/>
              <a:gd name="connsiteY4" fmla="*/ 4630917 h 4630917"/>
              <a:gd name="connsiteX5" fmla="*/ 8726210 w 9866984"/>
              <a:gd name="connsiteY5" fmla="*/ 4178431 h 4630917"/>
              <a:gd name="connsiteX6" fmla="*/ 0 w 9866984"/>
              <a:gd name="connsiteY6" fmla="*/ 4178431 h 463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6984" h="4630917">
                <a:moveTo>
                  <a:pt x="0" y="0"/>
                </a:moveTo>
                <a:lnTo>
                  <a:pt x="9866984" y="0"/>
                </a:lnTo>
                <a:lnTo>
                  <a:pt x="9866984" y="4178431"/>
                </a:lnTo>
                <a:lnTo>
                  <a:pt x="9178696" y="4178431"/>
                </a:lnTo>
                <a:lnTo>
                  <a:pt x="9178696" y="4630917"/>
                </a:lnTo>
                <a:lnTo>
                  <a:pt x="8726210" y="4178431"/>
                </a:lnTo>
                <a:lnTo>
                  <a:pt x="0" y="4178431"/>
                </a:lnTo>
                <a:close/>
              </a:path>
            </a:pathLst>
          </a:custGeom>
          <a:no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p:cNvSpPr/>
          <p:nvPr userDrawn="1"/>
        </p:nvSpPr>
        <p:spPr>
          <a:xfrm>
            <a:off x="939800" y="1287020"/>
            <a:ext cx="9982200" cy="428395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2">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668E8F89-4F4E-4EA2-A27C-6D92FD206B7F}" type="slidenum">
              <a:rPr lang="en-US" smtClean="0"/>
              <a:t>‹#›</a:t>
            </a:fld>
            <a:endParaRPr lang="en-US"/>
          </a:p>
        </p:txBody>
      </p:sp>
      <p:sp>
        <p:nvSpPr>
          <p:cNvPr id="5" name="矩形 4"/>
          <p:cNvSpPr/>
          <p:nvPr userDrawn="1"/>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任意多边形: 形状 14"/>
          <p:cNvSpPr/>
          <p:nvPr userDrawn="1"/>
        </p:nvSpPr>
        <p:spPr>
          <a:xfrm>
            <a:off x="0" y="0"/>
            <a:ext cx="6624000" cy="6870700"/>
          </a:xfrm>
          <a:custGeom>
            <a:avLst/>
            <a:gdLst>
              <a:gd name="connsiteX0" fmla="*/ 12700 w 8064500"/>
              <a:gd name="connsiteY0" fmla="*/ 0 h 6870700"/>
              <a:gd name="connsiteX1" fmla="*/ 8064500 w 8064500"/>
              <a:gd name="connsiteY1" fmla="*/ 0 h 6870700"/>
              <a:gd name="connsiteX2" fmla="*/ 3911600 w 8064500"/>
              <a:gd name="connsiteY2" fmla="*/ 6832600 h 6870700"/>
              <a:gd name="connsiteX3" fmla="*/ 0 w 8064500"/>
              <a:gd name="connsiteY3" fmla="*/ 6870700 h 6870700"/>
              <a:gd name="connsiteX4" fmla="*/ 12700 w 8064500"/>
              <a:gd name="connsiteY4" fmla="*/ 0 h 6870700"/>
              <a:gd name="connsiteX0-1" fmla="*/ 12700 w 8064500"/>
              <a:gd name="connsiteY0-2" fmla="*/ 0 h 6870700"/>
              <a:gd name="connsiteX1-3" fmla="*/ 8064500 w 8064500"/>
              <a:gd name="connsiteY1-4" fmla="*/ 0 h 6870700"/>
              <a:gd name="connsiteX2-5" fmla="*/ 3911600 w 8064500"/>
              <a:gd name="connsiteY2-6" fmla="*/ 6870700 h 6870700"/>
              <a:gd name="connsiteX3-7" fmla="*/ 0 w 8064500"/>
              <a:gd name="connsiteY3-8" fmla="*/ 6870700 h 6870700"/>
              <a:gd name="connsiteX4-9" fmla="*/ 12700 w 8064500"/>
              <a:gd name="connsiteY4-10" fmla="*/ 0 h 6870700"/>
              <a:gd name="connsiteX0-11" fmla="*/ 12700 w 6807200"/>
              <a:gd name="connsiteY0-12" fmla="*/ 0 h 6870700"/>
              <a:gd name="connsiteX1-13" fmla="*/ 6807200 w 6807200"/>
              <a:gd name="connsiteY1-14" fmla="*/ 0 h 6870700"/>
              <a:gd name="connsiteX2-15" fmla="*/ 3911600 w 6807200"/>
              <a:gd name="connsiteY2-16" fmla="*/ 6870700 h 6870700"/>
              <a:gd name="connsiteX3-17" fmla="*/ 0 w 6807200"/>
              <a:gd name="connsiteY3-18" fmla="*/ 6870700 h 6870700"/>
              <a:gd name="connsiteX4-19" fmla="*/ 12700 w 6807200"/>
              <a:gd name="connsiteY4-20" fmla="*/ 0 h 6870700"/>
              <a:gd name="connsiteX0-21" fmla="*/ 12700 w 6807200"/>
              <a:gd name="connsiteY0-22" fmla="*/ 0 h 6870700"/>
              <a:gd name="connsiteX1-23" fmla="*/ 6807200 w 6807200"/>
              <a:gd name="connsiteY1-24" fmla="*/ 0 h 6870700"/>
              <a:gd name="connsiteX2-25" fmla="*/ 3911600 w 6807200"/>
              <a:gd name="connsiteY2-26" fmla="*/ 6870700 h 6870700"/>
              <a:gd name="connsiteX3-27" fmla="*/ 0 w 6807200"/>
              <a:gd name="connsiteY3-28" fmla="*/ 6870700 h 6870700"/>
              <a:gd name="connsiteX4-29" fmla="*/ 12700 w 6807200"/>
              <a:gd name="connsiteY4-30" fmla="*/ 0 h 6870700"/>
              <a:gd name="connsiteX0-31" fmla="*/ 12700 w 6807200"/>
              <a:gd name="connsiteY0-32" fmla="*/ 0 h 6870700"/>
              <a:gd name="connsiteX1-33" fmla="*/ 6807200 w 6807200"/>
              <a:gd name="connsiteY1-34" fmla="*/ 0 h 6870700"/>
              <a:gd name="connsiteX2-35" fmla="*/ 3911600 w 6807200"/>
              <a:gd name="connsiteY2-36" fmla="*/ 6870700 h 6870700"/>
              <a:gd name="connsiteX3-37" fmla="*/ 0 w 6807200"/>
              <a:gd name="connsiteY3-38" fmla="*/ 6870700 h 6870700"/>
              <a:gd name="connsiteX4-39" fmla="*/ 12700 w 6807200"/>
              <a:gd name="connsiteY4-40" fmla="*/ 0 h 6870700"/>
              <a:gd name="connsiteX0-41" fmla="*/ 12700 w 6807200"/>
              <a:gd name="connsiteY0-42" fmla="*/ 0 h 6870700"/>
              <a:gd name="connsiteX1-43" fmla="*/ 6807200 w 6807200"/>
              <a:gd name="connsiteY1-44" fmla="*/ 0 h 6870700"/>
              <a:gd name="connsiteX2-45" fmla="*/ 3911600 w 6807200"/>
              <a:gd name="connsiteY2-46" fmla="*/ 6870700 h 6870700"/>
              <a:gd name="connsiteX3-47" fmla="*/ 0 w 6807200"/>
              <a:gd name="connsiteY3-48" fmla="*/ 6870700 h 6870700"/>
              <a:gd name="connsiteX4-49" fmla="*/ 12700 w 6807200"/>
              <a:gd name="connsiteY4-50" fmla="*/ 0 h 6870700"/>
              <a:gd name="connsiteX0-51" fmla="*/ 12700 w 6807200"/>
              <a:gd name="connsiteY0-52" fmla="*/ 0 h 6870700"/>
              <a:gd name="connsiteX1-53" fmla="*/ 6807200 w 6807200"/>
              <a:gd name="connsiteY1-54" fmla="*/ 0 h 6870700"/>
              <a:gd name="connsiteX2-55" fmla="*/ 3048000 w 6807200"/>
              <a:gd name="connsiteY2-56" fmla="*/ 6870700 h 6870700"/>
              <a:gd name="connsiteX3-57" fmla="*/ 0 w 6807200"/>
              <a:gd name="connsiteY3-58" fmla="*/ 6870700 h 6870700"/>
              <a:gd name="connsiteX4-59" fmla="*/ 12700 w 6807200"/>
              <a:gd name="connsiteY4-60" fmla="*/ 0 h 68707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07200" h="6870700">
                <a:moveTo>
                  <a:pt x="12700" y="0"/>
                </a:moveTo>
                <a:lnTo>
                  <a:pt x="6807200" y="0"/>
                </a:lnTo>
                <a:cubicBezTo>
                  <a:pt x="5676900" y="3103033"/>
                  <a:pt x="4406900" y="4669367"/>
                  <a:pt x="3048000" y="6870700"/>
                </a:cubicBezTo>
                <a:lnTo>
                  <a:pt x="0" y="6870700"/>
                </a:lnTo>
                <a:cubicBezTo>
                  <a:pt x="4233" y="4580467"/>
                  <a:pt x="8467" y="2290233"/>
                  <a:pt x="12700" y="0"/>
                </a:cubicBezTo>
                <a:close/>
              </a:path>
            </a:pathLst>
          </a:cu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任意多边形: 形状 25"/>
          <p:cNvSpPr/>
          <p:nvPr userDrawn="1"/>
        </p:nvSpPr>
        <p:spPr>
          <a:xfrm>
            <a:off x="0" y="0"/>
            <a:ext cx="6624000" cy="6870700"/>
          </a:xfrm>
          <a:custGeom>
            <a:avLst/>
            <a:gdLst>
              <a:gd name="connsiteX0" fmla="*/ 12700 w 8064500"/>
              <a:gd name="connsiteY0" fmla="*/ 0 h 6870700"/>
              <a:gd name="connsiteX1" fmla="*/ 8064500 w 8064500"/>
              <a:gd name="connsiteY1" fmla="*/ 0 h 6870700"/>
              <a:gd name="connsiteX2" fmla="*/ 3911600 w 8064500"/>
              <a:gd name="connsiteY2" fmla="*/ 6832600 h 6870700"/>
              <a:gd name="connsiteX3" fmla="*/ 0 w 8064500"/>
              <a:gd name="connsiteY3" fmla="*/ 6870700 h 6870700"/>
              <a:gd name="connsiteX4" fmla="*/ 12700 w 8064500"/>
              <a:gd name="connsiteY4" fmla="*/ 0 h 6870700"/>
              <a:gd name="connsiteX0-1" fmla="*/ 12700 w 8064500"/>
              <a:gd name="connsiteY0-2" fmla="*/ 0 h 6870700"/>
              <a:gd name="connsiteX1-3" fmla="*/ 8064500 w 8064500"/>
              <a:gd name="connsiteY1-4" fmla="*/ 0 h 6870700"/>
              <a:gd name="connsiteX2-5" fmla="*/ 3911600 w 8064500"/>
              <a:gd name="connsiteY2-6" fmla="*/ 6870700 h 6870700"/>
              <a:gd name="connsiteX3-7" fmla="*/ 0 w 8064500"/>
              <a:gd name="connsiteY3-8" fmla="*/ 6870700 h 6870700"/>
              <a:gd name="connsiteX4-9" fmla="*/ 12700 w 8064500"/>
              <a:gd name="connsiteY4-10" fmla="*/ 0 h 6870700"/>
              <a:gd name="connsiteX0-11" fmla="*/ 12700 w 6807200"/>
              <a:gd name="connsiteY0-12" fmla="*/ 0 h 6870700"/>
              <a:gd name="connsiteX1-13" fmla="*/ 6807200 w 6807200"/>
              <a:gd name="connsiteY1-14" fmla="*/ 0 h 6870700"/>
              <a:gd name="connsiteX2-15" fmla="*/ 3911600 w 6807200"/>
              <a:gd name="connsiteY2-16" fmla="*/ 6870700 h 6870700"/>
              <a:gd name="connsiteX3-17" fmla="*/ 0 w 6807200"/>
              <a:gd name="connsiteY3-18" fmla="*/ 6870700 h 6870700"/>
              <a:gd name="connsiteX4-19" fmla="*/ 12700 w 6807200"/>
              <a:gd name="connsiteY4-20" fmla="*/ 0 h 6870700"/>
              <a:gd name="connsiteX0-21" fmla="*/ 12700 w 6807200"/>
              <a:gd name="connsiteY0-22" fmla="*/ 0 h 6870700"/>
              <a:gd name="connsiteX1-23" fmla="*/ 6807200 w 6807200"/>
              <a:gd name="connsiteY1-24" fmla="*/ 0 h 6870700"/>
              <a:gd name="connsiteX2-25" fmla="*/ 3911600 w 6807200"/>
              <a:gd name="connsiteY2-26" fmla="*/ 6870700 h 6870700"/>
              <a:gd name="connsiteX3-27" fmla="*/ 0 w 6807200"/>
              <a:gd name="connsiteY3-28" fmla="*/ 6870700 h 6870700"/>
              <a:gd name="connsiteX4-29" fmla="*/ 12700 w 6807200"/>
              <a:gd name="connsiteY4-30" fmla="*/ 0 h 6870700"/>
              <a:gd name="connsiteX0-31" fmla="*/ 12700 w 6807200"/>
              <a:gd name="connsiteY0-32" fmla="*/ 0 h 6870700"/>
              <a:gd name="connsiteX1-33" fmla="*/ 6807200 w 6807200"/>
              <a:gd name="connsiteY1-34" fmla="*/ 0 h 6870700"/>
              <a:gd name="connsiteX2-35" fmla="*/ 3911600 w 6807200"/>
              <a:gd name="connsiteY2-36" fmla="*/ 6870700 h 6870700"/>
              <a:gd name="connsiteX3-37" fmla="*/ 0 w 6807200"/>
              <a:gd name="connsiteY3-38" fmla="*/ 6870700 h 6870700"/>
              <a:gd name="connsiteX4-39" fmla="*/ 12700 w 6807200"/>
              <a:gd name="connsiteY4-40" fmla="*/ 0 h 6870700"/>
              <a:gd name="connsiteX0-41" fmla="*/ 12700 w 6807200"/>
              <a:gd name="connsiteY0-42" fmla="*/ 0 h 6870700"/>
              <a:gd name="connsiteX1-43" fmla="*/ 6807200 w 6807200"/>
              <a:gd name="connsiteY1-44" fmla="*/ 0 h 6870700"/>
              <a:gd name="connsiteX2-45" fmla="*/ 3911600 w 6807200"/>
              <a:gd name="connsiteY2-46" fmla="*/ 6870700 h 6870700"/>
              <a:gd name="connsiteX3-47" fmla="*/ 0 w 6807200"/>
              <a:gd name="connsiteY3-48" fmla="*/ 6870700 h 6870700"/>
              <a:gd name="connsiteX4-49" fmla="*/ 12700 w 6807200"/>
              <a:gd name="connsiteY4-50" fmla="*/ 0 h 6870700"/>
              <a:gd name="connsiteX0-51" fmla="*/ 12700 w 6807200"/>
              <a:gd name="connsiteY0-52" fmla="*/ 0 h 6870700"/>
              <a:gd name="connsiteX1-53" fmla="*/ 6807200 w 6807200"/>
              <a:gd name="connsiteY1-54" fmla="*/ 0 h 6870700"/>
              <a:gd name="connsiteX2-55" fmla="*/ 3048000 w 6807200"/>
              <a:gd name="connsiteY2-56" fmla="*/ 6870700 h 6870700"/>
              <a:gd name="connsiteX3-57" fmla="*/ 0 w 6807200"/>
              <a:gd name="connsiteY3-58" fmla="*/ 6870700 h 6870700"/>
              <a:gd name="connsiteX4-59" fmla="*/ 12700 w 6807200"/>
              <a:gd name="connsiteY4-60" fmla="*/ 0 h 68707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07200" h="6870700">
                <a:moveTo>
                  <a:pt x="12700" y="0"/>
                </a:moveTo>
                <a:lnTo>
                  <a:pt x="6807200" y="0"/>
                </a:lnTo>
                <a:cubicBezTo>
                  <a:pt x="5676900" y="3103033"/>
                  <a:pt x="4406900" y="4669367"/>
                  <a:pt x="3048000" y="6870700"/>
                </a:cubicBezTo>
                <a:lnTo>
                  <a:pt x="0" y="6870700"/>
                </a:lnTo>
                <a:cubicBezTo>
                  <a:pt x="4233" y="4580467"/>
                  <a:pt x="8467" y="2290233"/>
                  <a:pt x="12700" y="0"/>
                </a:cubicBezTo>
                <a:close/>
              </a:path>
            </a:pathLst>
          </a:custGeom>
          <a:gradFill flip="none" rotWithShape="1">
            <a:gsLst>
              <a:gs pos="64000">
                <a:schemeClr val="bg1"/>
              </a:gs>
              <a:gs pos="0">
                <a:schemeClr val="bg1">
                  <a:alpha val="3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半闭框 15"/>
          <p:cNvSpPr/>
          <p:nvPr userDrawn="1"/>
        </p:nvSpPr>
        <p:spPr>
          <a:xfrm>
            <a:off x="774700" y="2692400"/>
            <a:ext cx="1800000" cy="360000"/>
          </a:xfrm>
          <a:prstGeom prst="halfFrame">
            <a:avLst>
              <a:gd name="adj1" fmla="val 8974"/>
              <a:gd name="adj2" fmla="val 11494"/>
            </a:avLst>
          </a:prstGeom>
          <a:gradFill flip="none" rotWithShape="1">
            <a:gsLst>
              <a:gs pos="99000">
                <a:schemeClr val="accent1"/>
              </a:gs>
              <a:gs pos="31000">
                <a:schemeClr val="bg1"/>
              </a:gs>
            </a:gsLst>
            <a:path path="circle">
              <a:fillToRect l="100000" t="100000"/>
            </a:path>
            <a:tileRect r="-100000" b="-10000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文字3">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灯片编号占位符 2"/>
          <p:cNvSpPr>
            <a:spLocks noGrp="1"/>
          </p:cNvSpPr>
          <p:nvPr>
            <p:ph type="sldNum" sz="quarter" idx="10"/>
          </p:nvPr>
        </p:nvSpPr>
        <p:spPr/>
        <p:txBody>
          <a:bodyPr/>
          <a:lstStyle/>
          <a:p>
            <a:fld id="{668E8F89-4F4E-4EA2-A27C-6D92FD206B7F}" type="slidenum">
              <a:rPr lang="en-US" smtClean="0"/>
              <a:t>‹#›</a:t>
            </a:fld>
            <a:endParaRPr lang="en-US"/>
          </a:p>
        </p:txBody>
      </p:sp>
      <p:sp>
        <p:nvSpPr>
          <p:cNvPr id="4" name="矩形 3"/>
          <p:cNvSpPr/>
          <p:nvPr userDrawn="1"/>
        </p:nvSpPr>
        <p:spPr>
          <a:xfrm>
            <a:off x="5383437" y="855980"/>
            <a:ext cx="1069525" cy="2215991"/>
          </a:xfrm>
          <a:prstGeom prst="rect">
            <a:avLst/>
          </a:prstGeom>
          <a:noFill/>
        </p:spPr>
        <p:txBody>
          <a:bodyPr wrap="none" lIns="91440" tIns="45720" rIns="91440" bIns="45720">
            <a:spAutoFit/>
          </a:bodyPr>
          <a:lstStyle/>
          <a:p>
            <a:pPr algn="ctr"/>
            <a:r>
              <a:rPr lang="en-US" altLang="zh-CN" sz="13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lang="zh-CN" altLang="en-US" sz="13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cxnSp>
        <p:nvCxnSpPr>
          <p:cNvPr id="6" name="直接连接符 5"/>
          <p:cNvCxnSpPr/>
          <p:nvPr userDrawn="1"/>
        </p:nvCxnSpPr>
        <p:spPr>
          <a:xfrm>
            <a:off x="1075596" y="1659176"/>
            <a:ext cx="4431123" cy="0"/>
          </a:xfrm>
          <a:prstGeom prst="line">
            <a:avLst/>
          </a:prstGeom>
          <a:ln w="31750">
            <a:gradFill flip="none" rotWithShape="1">
              <a:gsLst>
                <a:gs pos="70000">
                  <a:schemeClr val="accent2"/>
                </a:gs>
                <a:gs pos="0">
                  <a:schemeClr val="accent1">
                    <a:lumMod val="5000"/>
                    <a:lumOff val="9500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075596" y="5621576"/>
            <a:ext cx="4431123" cy="0"/>
          </a:xfrm>
          <a:prstGeom prst="line">
            <a:avLst/>
          </a:prstGeom>
          <a:ln w="31750">
            <a:gradFill flip="none" rotWithShape="1">
              <a:gsLst>
                <a:gs pos="70000">
                  <a:schemeClr val="accent2"/>
                </a:gs>
                <a:gs pos="0">
                  <a:schemeClr val="accent1">
                    <a:lumMod val="5000"/>
                    <a:lumOff val="9500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矩形 9"/>
          <p:cNvSpPr/>
          <p:nvPr userDrawn="1"/>
        </p:nvSpPr>
        <p:spPr>
          <a:xfrm flipV="1">
            <a:off x="5383436" y="4202271"/>
            <a:ext cx="1069525" cy="2215991"/>
          </a:xfrm>
          <a:prstGeom prst="rect">
            <a:avLst/>
          </a:prstGeom>
          <a:noFill/>
        </p:spPr>
        <p:txBody>
          <a:bodyPr wrap="none" lIns="91440" tIns="45720" rIns="91440" bIns="45720">
            <a:spAutoFit/>
          </a:bodyPr>
          <a:lstStyle/>
          <a:p>
            <a:pPr algn="ctr"/>
            <a:r>
              <a:rPr lang="en-US" altLang="zh-CN" sz="13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lang="zh-CN" altLang="en-US" sz="13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cxnSp>
        <p:nvCxnSpPr>
          <p:cNvPr id="11" name="直接连接符 10"/>
          <p:cNvCxnSpPr/>
          <p:nvPr userDrawn="1"/>
        </p:nvCxnSpPr>
        <p:spPr>
          <a:xfrm flipH="1">
            <a:off x="6358796" y="1659176"/>
            <a:ext cx="4431123" cy="0"/>
          </a:xfrm>
          <a:prstGeom prst="line">
            <a:avLst/>
          </a:prstGeom>
          <a:ln w="31750">
            <a:gradFill flip="none" rotWithShape="1">
              <a:gsLst>
                <a:gs pos="70000">
                  <a:schemeClr val="accent2"/>
                </a:gs>
                <a:gs pos="0">
                  <a:schemeClr val="accent1">
                    <a:lumMod val="5000"/>
                    <a:lumOff val="9500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6358796" y="5621576"/>
            <a:ext cx="4431123" cy="0"/>
          </a:xfrm>
          <a:prstGeom prst="line">
            <a:avLst/>
          </a:prstGeom>
          <a:ln w="31750">
            <a:gradFill flip="none" rotWithShape="1">
              <a:gsLst>
                <a:gs pos="70000">
                  <a:schemeClr val="accent2"/>
                </a:gs>
                <a:gs pos="0">
                  <a:schemeClr val="accent1">
                    <a:lumMod val="5000"/>
                    <a:lumOff val="9500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68E8F89-4F4E-4EA2-A27C-6D92FD206B7F}"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灯片编号占位符 2"/>
          <p:cNvSpPr>
            <a:spLocks noGrp="1"/>
          </p:cNvSpPr>
          <p:nvPr>
            <p:ph type="sldNum" sz="quarter" idx="10"/>
          </p:nvPr>
        </p:nvSpPr>
        <p:spPr/>
        <p:txBody>
          <a:bodyPr/>
          <a:lstStyle/>
          <a:p>
            <a:fld id="{668E8F89-4F4E-4EA2-A27C-6D92FD206B7F}"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68E8F89-4F4E-4EA2-A27C-6D92FD206B7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目录">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F516F87-0A7C-4C58-A427-89B3DF0308B3}" type="datetimeFigureOut">
              <a:rPr lang="en-US" smtClean="0"/>
              <a:t>6/21/2025</a:t>
            </a:fld>
            <a:endParaRPr lang="en-US"/>
          </a:p>
        </p:txBody>
      </p:sp>
      <p:sp>
        <p:nvSpPr>
          <p:cNvPr id="5" name="页脚占位符 4"/>
          <p:cNvSpPr>
            <a:spLocks noGrp="1"/>
          </p:cNvSpPr>
          <p:nvPr>
            <p:ph type="ftr" sz="quarter" idx="11"/>
          </p:nvPr>
        </p:nvSpPr>
        <p:spPr>
          <a:xfrm>
            <a:off x="660400" y="6235700"/>
            <a:ext cx="1836000" cy="365125"/>
          </a:xfrm>
          <a:prstGeom prst="roundRect">
            <a:avLst>
              <a:gd name="adj" fmla="val 16667"/>
            </a:avLst>
          </a:prstGeom>
        </p:spPr>
        <p:txBody>
          <a:bodyPr/>
          <a:lstStyle/>
          <a:p>
            <a:endParaRPr lang="en-US" dirty="0"/>
          </a:p>
        </p:txBody>
      </p:sp>
      <p:sp>
        <p:nvSpPr>
          <p:cNvPr id="6" name="灯片编号占位符 5"/>
          <p:cNvSpPr>
            <a:spLocks noGrp="1"/>
          </p:cNvSpPr>
          <p:nvPr>
            <p:ph type="sldNum" sz="quarter" idx="12"/>
          </p:nvPr>
        </p:nvSpPr>
        <p:spPr/>
        <p:txBody>
          <a:bodyPr/>
          <a:lstStyle/>
          <a:p>
            <a:fld id="{668E8F89-4F4E-4EA2-A27C-6D92FD206B7F}" type="slidenum">
              <a:rPr lang="en-US" smtClean="0"/>
              <a:t>‹#›</a:t>
            </a:fld>
            <a:endParaRPr lang="en-US"/>
          </a:p>
        </p:txBody>
      </p:sp>
      <p:sp>
        <p:nvSpPr>
          <p:cNvPr id="7" name="矩形 6"/>
          <p:cNvSpPr/>
          <p:nvPr userDrawn="1"/>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图片 12"/>
          <p:cNvPicPr>
            <a:picLocks noChangeAspect="1"/>
          </p:cNvPicPr>
          <p:nvPr userDrawn="1"/>
        </p:nvPicPr>
        <p:blipFill rotWithShape="1">
          <a:blip r:embed="rId2">
            <a:extLst>
              <a:ext uri="{28A0092B-C50C-407E-A947-70E740481C1C}">
                <a14:useLocalDpi xmlns:a14="http://schemas.microsoft.com/office/drawing/2010/main" val="0"/>
              </a:ext>
            </a:extLst>
          </a:blip>
          <a:srcRect t="2495" b="2495"/>
          <a:stretch>
            <a:fillRect/>
          </a:stretch>
        </p:blipFill>
        <p:spPr>
          <a:xfrm>
            <a:off x="0" y="0"/>
            <a:ext cx="7218230" cy="6858000"/>
          </a:xfrm>
          <a:prstGeom prst="rect">
            <a:avLst/>
          </a:prstGeom>
        </p:spPr>
      </p:pic>
      <p:sp>
        <p:nvSpPr>
          <p:cNvPr id="14" name="矩形 13"/>
          <p:cNvSpPr/>
          <p:nvPr userDrawn="1"/>
        </p:nvSpPr>
        <p:spPr>
          <a:xfrm>
            <a:off x="0" y="0"/>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userDrawn="1"/>
        </p:nvSpPr>
        <p:spPr>
          <a:xfrm>
            <a:off x="4267200" y="0"/>
            <a:ext cx="7924800" cy="6858000"/>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p:cNvSpPr/>
          <p:nvPr userDrawn="1"/>
        </p:nvSpPr>
        <p:spPr>
          <a:xfrm>
            <a:off x="4267200" y="0"/>
            <a:ext cx="792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16"/>
          <p:cNvSpPr/>
          <p:nvPr userDrawn="1"/>
        </p:nvSpPr>
        <p:spPr>
          <a:xfrm>
            <a:off x="4127500" y="0"/>
            <a:ext cx="144000" cy="3429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17"/>
          <p:cNvSpPr/>
          <p:nvPr userDrawn="1"/>
        </p:nvSpPr>
        <p:spPr>
          <a:xfrm>
            <a:off x="4127500" y="3429000"/>
            <a:ext cx="144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文本框 22"/>
          <p:cNvSpPr txBox="1"/>
          <p:nvPr userDrawn="1"/>
        </p:nvSpPr>
        <p:spPr>
          <a:xfrm>
            <a:off x="547735" y="2543205"/>
            <a:ext cx="2941601" cy="923330"/>
          </a:xfrm>
          <a:prstGeom prst="rect">
            <a:avLst/>
          </a:prstGeom>
          <a:noFill/>
        </p:spPr>
        <p:txBody>
          <a:bodyPr wrap="square" rtlCol="0">
            <a:spAutoFit/>
          </a:bodyPr>
          <a:lstStyle/>
          <a:p>
            <a:pPr algn="ctr"/>
            <a:r>
              <a:rPr lang="zh-CN" altLang="en-US" sz="5400" b="1" dirty="0">
                <a:solidFill>
                  <a:schemeClr val="bg1"/>
                </a:solidFill>
              </a:rPr>
              <a:t>目录</a:t>
            </a:r>
            <a:endParaRPr lang="en-US" sz="5400" b="1" dirty="0">
              <a:solidFill>
                <a:schemeClr val="bg1"/>
              </a:solidFill>
            </a:endParaRPr>
          </a:p>
        </p:txBody>
      </p:sp>
      <p:sp>
        <p:nvSpPr>
          <p:cNvPr id="24" name="文本框 23"/>
          <p:cNvSpPr txBox="1"/>
          <p:nvPr userDrawn="1"/>
        </p:nvSpPr>
        <p:spPr>
          <a:xfrm>
            <a:off x="533400" y="3506024"/>
            <a:ext cx="2956702" cy="400110"/>
          </a:xfrm>
          <a:prstGeom prst="rect">
            <a:avLst/>
          </a:prstGeom>
          <a:noFill/>
        </p:spPr>
        <p:txBody>
          <a:bodyPr wrap="square" rtlCol="0">
            <a:spAutoFit/>
          </a:bodyPr>
          <a:lstStyle/>
          <a:p>
            <a:pPr algn="ctr"/>
            <a:r>
              <a:rPr lang="en-US" sz="2000" dirty="0">
                <a:solidFill>
                  <a:schemeClr val="bg1"/>
                </a:solidFill>
              </a:rPr>
              <a:t>CONTENTS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68E8F89-4F4E-4EA2-A27C-6D92FD206B7F}" type="slidenum">
              <a:rPr lang="en-US" smtClean="0"/>
              <a:t>‹#›</a:t>
            </a:fld>
            <a:endParaRPr lang="en-US"/>
          </a:p>
        </p:txBody>
      </p:sp>
      <p:sp>
        <p:nvSpPr>
          <p:cNvPr id="4" name="矩形 3"/>
          <p:cNvSpPr/>
          <p:nvPr userDrawn="1"/>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p:cNvSpPr/>
          <p:nvPr userDrawn="1"/>
        </p:nvSpPr>
        <p:spPr>
          <a:xfrm>
            <a:off x="0" y="9524"/>
            <a:ext cx="12192000" cy="3429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userDrawn="1"/>
        </p:nvSpPr>
        <p:spPr>
          <a:xfrm>
            <a:off x="0" y="3429000"/>
            <a:ext cx="12192000" cy="3429000"/>
          </a:xfrm>
          <a:prstGeom prst="rect">
            <a:avLst/>
          </a:prstGeom>
          <a:blipFill>
            <a:blip r:embed="rId2">
              <a:alphaModFix amt="70000"/>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userDrawn="1"/>
        </p:nvSpPr>
        <p:spPr>
          <a:xfrm>
            <a:off x="0" y="3429000"/>
            <a:ext cx="12192000" cy="3429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userDrawn="1"/>
        </p:nvSpPr>
        <p:spPr>
          <a:xfrm rot="16200000">
            <a:off x="3006000" y="351000"/>
            <a:ext cx="144000" cy="615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userDrawn="1"/>
        </p:nvSpPr>
        <p:spPr>
          <a:xfrm rot="16200000">
            <a:off x="9042000" y="351000"/>
            <a:ext cx="144000" cy="615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圆角 11"/>
          <p:cNvSpPr/>
          <p:nvPr userDrawn="1"/>
        </p:nvSpPr>
        <p:spPr>
          <a:xfrm>
            <a:off x="1722000" y="1981199"/>
            <a:ext cx="8748000" cy="2895600"/>
          </a:xfrm>
          <a:prstGeom prst="roundRect">
            <a:avLst/>
          </a:prstGeom>
          <a:solidFill>
            <a:schemeClr val="bg1"/>
          </a:solidFill>
          <a:ln>
            <a:noFill/>
          </a:ln>
          <a:effectLst>
            <a:outerShdw blurRad="139700" dist="76200" dir="38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致谢">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灯片编号占位符 2"/>
          <p:cNvSpPr>
            <a:spLocks noGrp="1"/>
          </p:cNvSpPr>
          <p:nvPr>
            <p:ph type="sldNum" sz="quarter" idx="10"/>
          </p:nvPr>
        </p:nvSpPr>
        <p:spPr/>
        <p:txBody>
          <a:bodyPr/>
          <a:lstStyle/>
          <a:p>
            <a:fld id="{668E8F89-4F4E-4EA2-A27C-6D92FD206B7F}" type="slidenum">
              <a:rPr lang="en-US" smtClean="0"/>
              <a:t>‹#›</a:t>
            </a:fld>
            <a:endParaRPr lang="en-US"/>
          </a:p>
        </p:txBody>
      </p:sp>
      <p:sp>
        <p:nvSpPr>
          <p:cNvPr id="4" name="矩形 3"/>
          <p:cNvSpPr/>
          <p:nvPr userDrawn="1"/>
        </p:nvSpPr>
        <p:spPr>
          <a:xfrm>
            <a:off x="0" y="0"/>
            <a:ext cx="12192000" cy="6858000"/>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userDrawn="1"/>
        </p:nvSpPr>
        <p:spPr>
          <a:xfrm>
            <a:off x="0" y="1843088"/>
            <a:ext cx="12192000" cy="3429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文1">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68E8F89-4F4E-4EA2-A27C-6D92FD206B7F}" type="slidenum">
              <a:rPr lang="en-US" smtClean="0"/>
              <a:t>‹#›</a:t>
            </a:fld>
            <a:endParaRPr lang="en-US"/>
          </a:p>
        </p:txBody>
      </p:sp>
      <p:sp>
        <p:nvSpPr>
          <p:cNvPr id="6" name="矩形 5"/>
          <p:cNvSpPr>
            <a:spLocks noChangeAspect="1"/>
          </p:cNvSpPr>
          <p:nvPr userDrawn="1"/>
        </p:nvSpPr>
        <p:spPr>
          <a:xfrm>
            <a:off x="962275" y="1277903"/>
            <a:ext cx="3492000" cy="4720976"/>
          </a:xfrm>
          <a:prstGeom prst="rect">
            <a:avLst/>
          </a:prstGeom>
          <a:solidFill>
            <a:schemeClr val="bg1"/>
          </a:solidFill>
          <a:ln>
            <a:noFill/>
          </a:ln>
          <a:effectLst>
            <a:outerShdw blurRad="444500" sx="104000" sy="104000" algn="ctr" rotWithShape="0">
              <a:schemeClr val="accent4">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图片占位符 4"/>
          <p:cNvSpPr>
            <a:spLocks noGrp="1"/>
          </p:cNvSpPr>
          <p:nvPr>
            <p:ph type="pic" sz="quarter" idx="11"/>
          </p:nvPr>
        </p:nvSpPr>
        <p:spPr>
          <a:xfrm>
            <a:off x="1057275" y="1394461"/>
            <a:ext cx="3302000" cy="2121626"/>
          </a:xfrm>
        </p:spPr>
        <p:txBody>
          <a:bodyPr/>
          <a:lstStyle/>
          <a:p>
            <a:endParaRPr lang="en-US"/>
          </a:p>
        </p:txBody>
      </p:sp>
      <p:sp>
        <p:nvSpPr>
          <p:cNvPr id="8" name="矩形 7"/>
          <p:cNvSpPr/>
          <p:nvPr userDrawn="1"/>
        </p:nvSpPr>
        <p:spPr>
          <a:xfrm>
            <a:off x="5184275" y="1277903"/>
            <a:ext cx="6140450" cy="4720976"/>
          </a:xfrm>
          <a:prstGeom prst="rect">
            <a:avLst/>
          </a:prstGeom>
          <a:noFill/>
          <a:ln w="31750" cap="rnd" cmpd="sng">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组合 14"/>
          <p:cNvGrpSpPr/>
          <p:nvPr userDrawn="1"/>
        </p:nvGrpSpPr>
        <p:grpSpPr>
          <a:xfrm>
            <a:off x="4518295" y="3256927"/>
            <a:ext cx="324000" cy="396000"/>
            <a:chOff x="7569200" y="1666240"/>
            <a:chExt cx="426720" cy="460340"/>
          </a:xfrm>
        </p:grpSpPr>
        <p:cxnSp>
          <p:nvCxnSpPr>
            <p:cNvPr id="13" name="直接连接符 12"/>
            <p:cNvCxnSpPr/>
            <p:nvPr userDrawn="1"/>
          </p:nvCxnSpPr>
          <p:spPr>
            <a:xfrm>
              <a:off x="7569200" y="1666240"/>
              <a:ext cx="426720" cy="223520"/>
            </a:xfrm>
            <a:prstGeom prst="line">
              <a:avLst/>
            </a:prstGeom>
            <a:ln w="25400" cap="sq">
              <a:solidFill>
                <a:schemeClr val="accent1"/>
              </a:solidFill>
              <a:beve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V="1">
              <a:off x="7569200" y="1903060"/>
              <a:ext cx="426720" cy="223520"/>
            </a:xfrm>
            <a:prstGeom prst="line">
              <a:avLst/>
            </a:prstGeom>
            <a:ln w="25400" cap="sq">
              <a:solidFill>
                <a:schemeClr val="accent1"/>
              </a:solidFill>
              <a:beve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userDrawn="1"/>
        </p:nvGrpSpPr>
        <p:grpSpPr>
          <a:xfrm>
            <a:off x="4731655" y="3252694"/>
            <a:ext cx="324000" cy="396000"/>
            <a:chOff x="7569200" y="1666240"/>
            <a:chExt cx="426720" cy="460340"/>
          </a:xfrm>
        </p:grpSpPr>
        <p:cxnSp>
          <p:nvCxnSpPr>
            <p:cNvPr id="17" name="直接连接符 16"/>
            <p:cNvCxnSpPr/>
            <p:nvPr userDrawn="1"/>
          </p:nvCxnSpPr>
          <p:spPr>
            <a:xfrm>
              <a:off x="7569200" y="1666240"/>
              <a:ext cx="426720" cy="223520"/>
            </a:xfrm>
            <a:prstGeom prst="line">
              <a:avLst/>
            </a:prstGeom>
            <a:ln w="25400" cap="sq">
              <a:solidFill>
                <a:schemeClr val="accent1"/>
              </a:solidFill>
              <a:beve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V="1">
              <a:off x="7569200" y="1903060"/>
              <a:ext cx="426720" cy="223520"/>
            </a:xfrm>
            <a:prstGeom prst="line">
              <a:avLst/>
            </a:prstGeom>
            <a:ln w="25400" cap="sq">
              <a:solidFill>
                <a:schemeClr val="accent1"/>
              </a:solidFill>
              <a:bevel/>
            </a:ln>
          </p:spPr>
          <p:style>
            <a:lnRef idx="1">
              <a:schemeClr val="accent1"/>
            </a:lnRef>
            <a:fillRef idx="0">
              <a:schemeClr val="accent1"/>
            </a:fillRef>
            <a:effectRef idx="0">
              <a:schemeClr val="accent1"/>
            </a:effectRef>
            <a:fontRef idx="minor">
              <a:schemeClr val="tx1"/>
            </a:fontRef>
          </p:style>
        </p:cxnSp>
      </p:grpSp>
      <p:sp>
        <p:nvSpPr>
          <p:cNvPr id="2" name="图片占位符 4"/>
          <p:cNvSpPr>
            <a:spLocks noGrp="1"/>
          </p:cNvSpPr>
          <p:nvPr>
            <p:ph type="pic" sz="quarter" idx="12"/>
          </p:nvPr>
        </p:nvSpPr>
        <p:spPr>
          <a:xfrm>
            <a:off x="1057275" y="3632645"/>
            <a:ext cx="3302000" cy="2121626"/>
          </a:xfrm>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2">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灯片编号占位符 2"/>
          <p:cNvSpPr>
            <a:spLocks noGrp="1"/>
          </p:cNvSpPr>
          <p:nvPr>
            <p:ph type="sldNum" sz="quarter" idx="10"/>
          </p:nvPr>
        </p:nvSpPr>
        <p:spPr/>
        <p:txBody>
          <a:bodyPr/>
          <a:lstStyle/>
          <a:p>
            <a:fld id="{668E8F89-4F4E-4EA2-A27C-6D92FD206B7F}" type="slidenum">
              <a:rPr lang="en-US" smtClean="0"/>
              <a:t>‹#›</a:t>
            </a:fld>
            <a:endParaRPr lang="en-US"/>
          </a:p>
        </p:txBody>
      </p:sp>
      <p:sp>
        <p:nvSpPr>
          <p:cNvPr id="8" name="椭圆 7"/>
          <p:cNvSpPr>
            <a:spLocks noChangeAspect="1"/>
          </p:cNvSpPr>
          <p:nvPr userDrawn="1"/>
        </p:nvSpPr>
        <p:spPr>
          <a:xfrm>
            <a:off x="5105999" y="1342360"/>
            <a:ext cx="1980001" cy="1980000"/>
          </a:xfrm>
          <a:prstGeom prst="ellipse">
            <a:avLst/>
          </a:prstGeom>
          <a:solidFill>
            <a:schemeClr val="bg1"/>
          </a:soli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图片占位符 6"/>
          <p:cNvSpPr>
            <a:spLocks noGrp="1" noChangeAspect="1"/>
          </p:cNvSpPr>
          <p:nvPr>
            <p:ph type="pic" sz="quarter" idx="11"/>
          </p:nvPr>
        </p:nvSpPr>
        <p:spPr>
          <a:xfrm>
            <a:off x="5196000" y="1432360"/>
            <a:ext cx="1800000" cy="1800000"/>
          </a:xfrm>
          <a:custGeom>
            <a:avLst/>
            <a:gdLst>
              <a:gd name="connsiteX0" fmla="*/ 1145357 w 2290714"/>
              <a:gd name="connsiteY0" fmla="*/ 0 h 2290714"/>
              <a:gd name="connsiteX1" fmla="*/ 2290714 w 2290714"/>
              <a:gd name="connsiteY1" fmla="*/ 1145357 h 2290714"/>
              <a:gd name="connsiteX2" fmla="*/ 1145357 w 2290714"/>
              <a:gd name="connsiteY2" fmla="*/ 2290714 h 2290714"/>
              <a:gd name="connsiteX3" fmla="*/ 0 w 2290714"/>
              <a:gd name="connsiteY3" fmla="*/ 1145357 h 2290714"/>
              <a:gd name="connsiteX4" fmla="*/ 1145357 w 2290714"/>
              <a:gd name="connsiteY4" fmla="*/ 0 h 229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0714" h="2290714">
                <a:moveTo>
                  <a:pt x="1145357" y="0"/>
                </a:moveTo>
                <a:cubicBezTo>
                  <a:pt x="1777920" y="0"/>
                  <a:pt x="2290714" y="512794"/>
                  <a:pt x="2290714" y="1145357"/>
                </a:cubicBezTo>
                <a:cubicBezTo>
                  <a:pt x="2290714" y="1777920"/>
                  <a:pt x="1777920" y="2290714"/>
                  <a:pt x="1145357" y="2290714"/>
                </a:cubicBezTo>
                <a:cubicBezTo>
                  <a:pt x="512794" y="2290714"/>
                  <a:pt x="0" y="1777920"/>
                  <a:pt x="0" y="1145357"/>
                </a:cubicBezTo>
                <a:cubicBezTo>
                  <a:pt x="0" y="512794"/>
                  <a:pt x="512794" y="0"/>
                  <a:pt x="1145357" y="0"/>
                </a:cubicBezTo>
                <a:close/>
              </a:path>
            </a:pathLst>
          </a:custGeom>
        </p:spPr>
        <p:txBody>
          <a:bodyPr wrap="square">
            <a:noAutofit/>
          </a:bodyPr>
          <a:lstStyle/>
          <a:p>
            <a:endParaRPr lang="en-US"/>
          </a:p>
        </p:txBody>
      </p:sp>
      <p:sp>
        <p:nvSpPr>
          <p:cNvPr id="13" name="椭圆 12"/>
          <p:cNvSpPr>
            <a:spLocks noChangeAspect="1"/>
          </p:cNvSpPr>
          <p:nvPr userDrawn="1"/>
        </p:nvSpPr>
        <p:spPr>
          <a:xfrm>
            <a:off x="1331609" y="1342360"/>
            <a:ext cx="1980001" cy="1980000"/>
          </a:xfrm>
          <a:prstGeom prst="ellipse">
            <a:avLst/>
          </a:prstGeom>
          <a:solidFill>
            <a:schemeClr val="bg1"/>
          </a:soli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图片占位符 13"/>
          <p:cNvSpPr>
            <a:spLocks noGrp="1" noChangeAspect="1"/>
          </p:cNvSpPr>
          <p:nvPr>
            <p:ph type="pic" sz="quarter" idx="12"/>
          </p:nvPr>
        </p:nvSpPr>
        <p:spPr>
          <a:xfrm>
            <a:off x="1421610" y="1432360"/>
            <a:ext cx="1800000" cy="1800000"/>
          </a:xfrm>
          <a:custGeom>
            <a:avLst/>
            <a:gdLst>
              <a:gd name="connsiteX0" fmla="*/ 1145357 w 2290714"/>
              <a:gd name="connsiteY0" fmla="*/ 0 h 2290714"/>
              <a:gd name="connsiteX1" fmla="*/ 2290714 w 2290714"/>
              <a:gd name="connsiteY1" fmla="*/ 1145357 h 2290714"/>
              <a:gd name="connsiteX2" fmla="*/ 1145357 w 2290714"/>
              <a:gd name="connsiteY2" fmla="*/ 2290714 h 2290714"/>
              <a:gd name="connsiteX3" fmla="*/ 0 w 2290714"/>
              <a:gd name="connsiteY3" fmla="*/ 1145357 h 2290714"/>
              <a:gd name="connsiteX4" fmla="*/ 1145357 w 2290714"/>
              <a:gd name="connsiteY4" fmla="*/ 0 h 229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0714" h="2290714">
                <a:moveTo>
                  <a:pt x="1145357" y="0"/>
                </a:moveTo>
                <a:cubicBezTo>
                  <a:pt x="1777920" y="0"/>
                  <a:pt x="2290714" y="512794"/>
                  <a:pt x="2290714" y="1145357"/>
                </a:cubicBezTo>
                <a:cubicBezTo>
                  <a:pt x="2290714" y="1777920"/>
                  <a:pt x="1777920" y="2290714"/>
                  <a:pt x="1145357" y="2290714"/>
                </a:cubicBezTo>
                <a:cubicBezTo>
                  <a:pt x="512794" y="2290714"/>
                  <a:pt x="0" y="1777920"/>
                  <a:pt x="0" y="1145357"/>
                </a:cubicBezTo>
                <a:cubicBezTo>
                  <a:pt x="0" y="512794"/>
                  <a:pt x="512794" y="0"/>
                  <a:pt x="1145357" y="0"/>
                </a:cubicBezTo>
                <a:close/>
              </a:path>
            </a:pathLst>
          </a:custGeom>
        </p:spPr>
        <p:txBody>
          <a:bodyPr wrap="square">
            <a:noAutofit/>
          </a:bodyPr>
          <a:lstStyle/>
          <a:p>
            <a:endParaRPr lang="en-US" dirty="0"/>
          </a:p>
        </p:txBody>
      </p:sp>
      <p:sp>
        <p:nvSpPr>
          <p:cNvPr id="15" name="椭圆 14"/>
          <p:cNvSpPr>
            <a:spLocks noChangeAspect="1"/>
          </p:cNvSpPr>
          <p:nvPr userDrawn="1"/>
        </p:nvSpPr>
        <p:spPr>
          <a:xfrm>
            <a:off x="8874780" y="1342360"/>
            <a:ext cx="1980001" cy="1980000"/>
          </a:xfrm>
          <a:prstGeom prst="ellipse">
            <a:avLst/>
          </a:prstGeom>
          <a:solidFill>
            <a:schemeClr val="bg1"/>
          </a:soli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图片占位符 15"/>
          <p:cNvSpPr>
            <a:spLocks noGrp="1" noChangeAspect="1"/>
          </p:cNvSpPr>
          <p:nvPr>
            <p:ph type="pic" sz="quarter" idx="13"/>
          </p:nvPr>
        </p:nvSpPr>
        <p:spPr>
          <a:xfrm>
            <a:off x="8964781" y="1432360"/>
            <a:ext cx="1800000" cy="1800000"/>
          </a:xfrm>
          <a:custGeom>
            <a:avLst/>
            <a:gdLst>
              <a:gd name="connsiteX0" fmla="*/ 1145357 w 2290714"/>
              <a:gd name="connsiteY0" fmla="*/ 0 h 2290714"/>
              <a:gd name="connsiteX1" fmla="*/ 2290714 w 2290714"/>
              <a:gd name="connsiteY1" fmla="*/ 1145357 h 2290714"/>
              <a:gd name="connsiteX2" fmla="*/ 1145357 w 2290714"/>
              <a:gd name="connsiteY2" fmla="*/ 2290714 h 2290714"/>
              <a:gd name="connsiteX3" fmla="*/ 0 w 2290714"/>
              <a:gd name="connsiteY3" fmla="*/ 1145357 h 2290714"/>
              <a:gd name="connsiteX4" fmla="*/ 1145357 w 2290714"/>
              <a:gd name="connsiteY4" fmla="*/ 0 h 229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0714" h="2290714">
                <a:moveTo>
                  <a:pt x="1145357" y="0"/>
                </a:moveTo>
                <a:cubicBezTo>
                  <a:pt x="1777920" y="0"/>
                  <a:pt x="2290714" y="512794"/>
                  <a:pt x="2290714" y="1145357"/>
                </a:cubicBezTo>
                <a:cubicBezTo>
                  <a:pt x="2290714" y="1777920"/>
                  <a:pt x="1777920" y="2290714"/>
                  <a:pt x="1145357" y="2290714"/>
                </a:cubicBezTo>
                <a:cubicBezTo>
                  <a:pt x="512794" y="2290714"/>
                  <a:pt x="0" y="1777920"/>
                  <a:pt x="0" y="1145357"/>
                </a:cubicBezTo>
                <a:cubicBezTo>
                  <a:pt x="0" y="512794"/>
                  <a:pt x="512794" y="0"/>
                  <a:pt x="1145357" y="0"/>
                </a:cubicBezTo>
                <a:close/>
              </a:path>
            </a:pathLst>
          </a:custGeom>
        </p:spPr>
        <p:txBody>
          <a:bodyPr wrap="square">
            <a:noAutofit/>
          </a:bodyPr>
          <a:lstStyle/>
          <a:p>
            <a:endParaRPr lang="en-US"/>
          </a:p>
        </p:txBody>
      </p:sp>
      <p:cxnSp>
        <p:nvCxnSpPr>
          <p:cNvPr id="18" name="直接连接符 17"/>
          <p:cNvCxnSpPr/>
          <p:nvPr userDrawn="1"/>
        </p:nvCxnSpPr>
        <p:spPr>
          <a:xfrm>
            <a:off x="4208805" y="1529040"/>
            <a:ext cx="0" cy="432000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a:off x="7980391" y="1529040"/>
            <a:ext cx="0" cy="432000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3">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68E8F89-4F4E-4EA2-A27C-6D92FD206B7F}" type="slidenum">
              <a:rPr lang="en-US" smtClean="0"/>
              <a:t>‹#›</a:t>
            </a:fld>
            <a:endParaRPr lang="en-US"/>
          </a:p>
        </p:txBody>
      </p:sp>
      <p:sp>
        <p:nvSpPr>
          <p:cNvPr id="6" name="矩形 5"/>
          <p:cNvSpPr>
            <a:spLocks noChangeAspect="1"/>
          </p:cNvSpPr>
          <p:nvPr userDrawn="1"/>
        </p:nvSpPr>
        <p:spPr>
          <a:xfrm>
            <a:off x="1288496" y="1342851"/>
            <a:ext cx="3455507" cy="4536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图片占位符 4"/>
          <p:cNvSpPr>
            <a:spLocks noGrp="1"/>
          </p:cNvSpPr>
          <p:nvPr>
            <p:ph type="pic" sz="quarter" idx="11"/>
          </p:nvPr>
        </p:nvSpPr>
        <p:spPr>
          <a:xfrm>
            <a:off x="1357313" y="1433595"/>
            <a:ext cx="3317875" cy="4354513"/>
          </a:xfrm>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4">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68E8F89-4F4E-4EA2-A27C-6D92FD206B7F}" type="slidenum">
              <a:rPr lang="en-US" smtClean="0"/>
              <a:t>‹#›</a:t>
            </a:fld>
            <a:endParaRPr lang="en-US"/>
          </a:p>
        </p:txBody>
      </p:sp>
      <p:sp>
        <p:nvSpPr>
          <p:cNvPr id="5" name="矩形 4"/>
          <p:cNvSpPr/>
          <p:nvPr userDrawn="1"/>
        </p:nvSpPr>
        <p:spPr>
          <a:xfrm>
            <a:off x="985886" y="1706252"/>
            <a:ext cx="10220227" cy="421941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矩形 3"/>
          <p:cNvSpPr/>
          <p:nvPr userDrawn="1"/>
        </p:nvSpPr>
        <p:spPr>
          <a:xfrm>
            <a:off x="1395166" y="1130299"/>
            <a:ext cx="320512" cy="8399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图片占位符 6"/>
          <p:cNvSpPr>
            <a:spLocks noGrp="1"/>
          </p:cNvSpPr>
          <p:nvPr>
            <p:ph type="pic" sz="quarter" idx="11"/>
          </p:nvPr>
        </p:nvSpPr>
        <p:spPr>
          <a:xfrm>
            <a:off x="985886" y="2318995"/>
            <a:ext cx="4943574" cy="360667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blipFill>
            <a:blip r:embed="rId25">
              <a:alphaModFix amt="70000"/>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userDrawn="1"/>
        </p:nvSpPr>
        <p:spPr>
          <a:xfrm>
            <a:off x="0" y="0"/>
            <a:ext cx="12192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占位符 1"/>
          <p:cNvSpPr>
            <a:spLocks noGrp="1"/>
          </p:cNvSpPr>
          <p:nvPr>
            <p:ph type="title"/>
          </p:nvPr>
        </p:nvSpPr>
        <p:spPr>
          <a:xfrm>
            <a:off x="660400" y="168340"/>
            <a:ext cx="10515600" cy="860360"/>
          </a:xfrm>
          <a:prstGeom prst="rect">
            <a:avLst/>
          </a:prstGeom>
        </p:spPr>
        <p:txBody>
          <a:bodyPr vert="horz" lIns="0" tIns="45720" rIns="91440" bIns="45720" rtlCol="0" anchor="ctr">
            <a:normAutofit/>
          </a:bodyPr>
          <a:lstStyle/>
          <a:p>
            <a:r>
              <a:rPr lang="zh-CN" altLang="en-US" dirty="0"/>
              <a:t>单击此处编辑母版标题样式</a:t>
            </a:r>
            <a:endParaRPr lang="en-US" dirty="0"/>
          </a:p>
        </p:txBody>
      </p:sp>
      <p:sp>
        <p:nvSpPr>
          <p:cNvPr id="3" name="文本占位符 2"/>
          <p:cNvSpPr>
            <a:spLocks noGrp="1"/>
          </p:cNvSpPr>
          <p:nvPr>
            <p:ph type="body" idx="1"/>
          </p:nvPr>
        </p:nvSpPr>
        <p:spPr>
          <a:xfrm>
            <a:off x="660400" y="1130300"/>
            <a:ext cx="10515600" cy="4351338"/>
          </a:xfrm>
          <a:prstGeom prst="rect">
            <a:avLst/>
          </a:prstGeom>
        </p:spPr>
        <p:txBody>
          <a:bodyPr vert="horz" lIns="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6" name="灯片编号占位符 5"/>
          <p:cNvSpPr>
            <a:spLocks noGrp="1"/>
          </p:cNvSpPr>
          <p:nvPr>
            <p:ph type="sldNum" sz="quarter" idx="4"/>
          </p:nvPr>
        </p:nvSpPr>
        <p:spPr>
          <a:xfrm>
            <a:off x="8775700" y="62357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8E8F89-4F4E-4EA2-A27C-6D92FD206B7F}" type="slidenum">
              <a:rPr lang="en-US" smtClean="0"/>
              <a:t>‹#›</a:t>
            </a:fld>
            <a:endParaRPr lang="en-US"/>
          </a:p>
        </p:txBody>
      </p:sp>
      <p:cxnSp>
        <p:nvCxnSpPr>
          <p:cNvPr id="12" name="直接连接符 11"/>
          <p:cNvCxnSpPr/>
          <p:nvPr userDrawn="1"/>
        </p:nvCxnSpPr>
        <p:spPr>
          <a:xfrm>
            <a:off x="660400" y="1028700"/>
            <a:ext cx="108585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rot="16200000">
            <a:off x="1578400" y="668700"/>
            <a:ext cx="0" cy="720000"/>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6.xml"/><Relationship Id="rId1" Type="http://schemas.openxmlformats.org/officeDocument/2006/relationships/themeOverride" Target="../theme/themeOverride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hemeOverride" Target="../theme/themeOverride3.xml"/><Relationship Id="rId5" Type="http://schemas.openxmlformats.org/officeDocument/2006/relationships/image" Target="../media/image15.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slideLayout" Target="../slideLayouts/slideLayout18.xml"/><Relationship Id="rId1" Type="http://schemas.openxmlformats.org/officeDocument/2006/relationships/themeOverride" Target="../theme/themeOverride4.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https://www.youtube.com/embed/9w753gpz7xc?feature=oembed" TargetMode="External"/><Relationship Id="rId1" Type="http://schemas.openxmlformats.org/officeDocument/2006/relationships/tags" Target="../tags/tag2.xml"/><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4.xml"/><Relationship Id="rId7" Type="http://schemas.openxmlformats.org/officeDocument/2006/relationships/image" Target="../media/image24.png"/><Relationship Id="rId2" Type="http://schemas.openxmlformats.org/officeDocument/2006/relationships/tags" Target="../tags/tag3.xml"/><Relationship Id="rId1" Type="http://schemas.openxmlformats.org/officeDocument/2006/relationships/themeOverride" Target="../theme/themeOverride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19893" y="2089031"/>
            <a:ext cx="7913295" cy="1231106"/>
          </a:xfrm>
          <a:prstGeom prst="rect">
            <a:avLst/>
          </a:prstGeom>
          <a:noFill/>
        </p:spPr>
        <p:txBody>
          <a:bodyPr wrap="square" tIns="0" bIns="0" rtlCol="0">
            <a:spAutoFit/>
          </a:bodyPr>
          <a:lstStyle/>
          <a:p>
            <a:pPr algn="r"/>
            <a:r>
              <a:rPr lang="zh-CN" altLang="en-US" sz="4000" b="1" dirty="0">
                <a:solidFill>
                  <a:schemeClr val="accent1">
                    <a:lumMod val="75000"/>
                  </a:schemeClr>
                </a:solidFill>
              </a:rPr>
              <a:t>食文化交流</a:t>
            </a:r>
            <a:endParaRPr lang="en-US" altLang="zh-CN" sz="4000" b="1" dirty="0">
              <a:solidFill>
                <a:schemeClr val="accent1">
                  <a:lumMod val="75000"/>
                </a:schemeClr>
              </a:solidFill>
            </a:endParaRPr>
          </a:p>
          <a:p>
            <a:pPr algn="r"/>
            <a:r>
              <a:rPr lang="ja-JP" altLang="zh-CN" sz="4000" b="1">
                <a:solidFill>
                  <a:schemeClr val="accent1">
                    <a:lumMod val="75000"/>
                  </a:schemeClr>
                </a:solidFill>
              </a:rPr>
              <a:t>ソップ・ブア</a:t>
            </a:r>
            <a:r>
              <a:rPr lang="en-US" altLang="zh-CN" sz="4000" b="1" dirty="0">
                <a:solidFill>
                  <a:schemeClr val="accent1">
                    <a:lumMod val="75000"/>
                  </a:schemeClr>
                </a:solidFill>
              </a:rPr>
              <a:t>(Sop </a:t>
            </a:r>
            <a:r>
              <a:rPr lang="en-US" altLang="zh-CN" sz="4000" b="1" dirty="0" err="1">
                <a:solidFill>
                  <a:schemeClr val="accent1">
                    <a:lumMod val="75000"/>
                  </a:schemeClr>
                </a:solidFill>
              </a:rPr>
              <a:t>Buah</a:t>
            </a:r>
            <a:r>
              <a:rPr lang="en-US" altLang="zh-CN" sz="4000" b="1" dirty="0">
                <a:solidFill>
                  <a:schemeClr val="accent1">
                    <a:lumMod val="75000"/>
                  </a:schemeClr>
                </a:solidFill>
              </a:rPr>
              <a:t>)</a:t>
            </a:r>
            <a:r>
              <a:rPr lang="zh-CN" altLang="zh-CN" sz="4000" b="1" dirty="0">
                <a:solidFill>
                  <a:schemeClr val="accent1">
                    <a:lumMod val="75000"/>
                  </a:schemeClr>
                </a:solidFill>
              </a:rPr>
              <a:t> </a:t>
            </a:r>
            <a:endParaRPr lang="ja-JP" altLang="en-US" sz="4000" b="1" dirty="0">
              <a:solidFill>
                <a:schemeClr val="accent1">
                  <a:lumMod val="75000"/>
                </a:schemeClr>
              </a:solidFill>
            </a:endParaRPr>
          </a:p>
        </p:txBody>
      </p:sp>
      <p:pic>
        <p:nvPicPr>
          <p:cNvPr id="6" name="图片 5" descr="桌子上的盘子里有许多杯子蛋糕&#10;&#10;AI 生成的内容可能不正确。"/>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752" y="0"/>
            <a:ext cx="5493267"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60399" y="503257"/>
            <a:ext cx="5229761" cy="523220"/>
          </a:xfrm>
          <a:prstGeom prst="rect">
            <a:avLst/>
          </a:prstGeom>
          <a:noFill/>
        </p:spPr>
        <p:txBody>
          <a:bodyPr wrap="square" rtlCol="0">
            <a:spAutoFit/>
          </a:bodyPr>
          <a:lstStyle/>
          <a:p>
            <a:r>
              <a:rPr lang="ja-JP" altLang="zh-CN" sz="2800" b="1">
                <a:latin typeface="华文中宋" panose="02010600040101010101" pitchFamily="2" charset="-122"/>
                <a:ea typeface="华文中宋" panose="02010600040101010101" pitchFamily="2" charset="-122"/>
              </a:rPr>
              <a:t>ソップ・ブア</a:t>
            </a:r>
            <a:r>
              <a:rPr lang="zh-CN" altLang="en-US" sz="2800" b="1" dirty="0">
                <a:latin typeface="华文中宋" panose="02010600040101010101" pitchFamily="2" charset="-122"/>
                <a:ea typeface="华文中宋" panose="02010600040101010101" pitchFamily="2" charset="-122"/>
              </a:rPr>
              <a:t>について</a:t>
            </a:r>
            <a:endParaRPr lang="en-US" sz="2800" b="1" dirty="0">
              <a:latin typeface="华文中宋" panose="02010600040101010101" pitchFamily="2" charset="-122"/>
              <a:ea typeface="华文中宋" panose="02010600040101010101" pitchFamily="2" charset="-122"/>
            </a:endParaRPr>
          </a:p>
        </p:txBody>
      </p:sp>
      <p:sp>
        <p:nvSpPr>
          <p:cNvPr id="17" name="文本框 16"/>
          <p:cNvSpPr txBox="1"/>
          <p:nvPr/>
        </p:nvSpPr>
        <p:spPr>
          <a:xfrm>
            <a:off x="5660022" y="1554545"/>
            <a:ext cx="5428526" cy="3139321"/>
          </a:xfrm>
          <a:prstGeom prst="rect">
            <a:avLst/>
          </a:prstGeom>
          <a:noFill/>
        </p:spPr>
        <p:txBody>
          <a:bodyPr wrap="square" rtlCol="0">
            <a:spAutoFit/>
          </a:bodyPr>
          <a:lstStyle/>
          <a:p>
            <a:r>
              <a:rPr lang="ja-JP" altLang="zh-CN"/>
              <a:t>ソップ・ブアは、暑い季節だけでなく、宗教行事や結婚式などのお祝いの席でも振る舞われるインドネシアの伝統的デザートドリンクです。</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p:txBody>
      </p:sp>
      <p:pic>
        <p:nvPicPr>
          <p:cNvPr id="21" name="图片 20" descr="桌子上的盘子里有许多杯子蛋糕&#10;&#10;AI 生成的内容可能不正确。"/>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399" y="1166351"/>
            <a:ext cx="3876076" cy="4839039"/>
          </a:xfrm>
          <a:prstGeom prst="rect">
            <a:avLst/>
          </a:prstGeom>
        </p:spPr>
      </p:pic>
      <p:pic>
        <p:nvPicPr>
          <p:cNvPr id="23" name="图片 22" descr="卡通人物&#10;&#10;AI 生成的内容可能不正确。"/>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0022" y="2574503"/>
            <a:ext cx="1430362" cy="2619459"/>
          </a:xfrm>
          <a:prstGeom prst="rect">
            <a:avLst/>
          </a:prstGeom>
        </p:spPr>
      </p:pic>
      <p:pic>
        <p:nvPicPr>
          <p:cNvPr id="25" name="图片 24" descr="卡通人物&#10;&#10;AI 生成的内容可能不正确。"/>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9102" y="2643436"/>
            <a:ext cx="1464829" cy="2550526"/>
          </a:xfrm>
          <a:prstGeom prst="rect">
            <a:avLst/>
          </a:prstGeom>
        </p:spPr>
      </p:pic>
      <p:pic>
        <p:nvPicPr>
          <p:cNvPr id="27" name="图片 26" descr="图片包含 玩具, 桌子, 游戏机, 蛋糕&#10;&#10;AI 生成的内容可能不正确。"/>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0385" y="2574503"/>
            <a:ext cx="2414186" cy="24141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 食物, 过滤网&#10;&#10;AI 生成的内容可能不正确。"/>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857" y="3501533"/>
            <a:ext cx="2225187" cy="2225187"/>
          </a:xfrm>
          <a:prstGeom prst="rect">
            <a:avLst/>
          </a:prstGeom>
        </p:spPr>
      </p:pic>
      <p:sp>
        <p:nvSpPr>
          <p:cNvPr id="3" name="文本框 2"/>
          <p:cNvSpPr txBox="1"/>
          <p:nvPr/>
        </p:nvSpPr>
        <p:spPr>
          <a:xfrm>
            <a:off x="660399" y="503257"/>
            <a:ext cx="5229761" cy="523220"/>
          </a:xfrm>
          <a:prstGeom prst="rect">
            <a:avLst/>
          </a:prstGeom>
          <a:noFill/>
        </p:spPr>
        <p:txBody>
          <a:bodyPr wrap="square" rtlCol="0">
            <a:spAutoFit/>
          </a:bodyPr>
          <a:lstStyle/>
          <a:p>
            <a:r>
              <a:rPr lang="ja-JP" altLang="zh-CN" sz="2800" b="1">
                <a:latin typeface="华文中宋" panose="02010600040101010101" pitchFamily="2" charset="-122"/>
                <a:ea typeface="华文中宋" panose="02010600040101010101" pitchFamily="2" charset="-122"/>
              </a:rPr>
              <a:t>ソップ・ブア</a:t>
            </a:r>
            <a:r>
              <a:rPr lang="zh-CN" altLang="en-US" sz="2800" b="1" dirty="0">
                <a:latin typeface="华文中宋" panose="02010600040101010101" pitchFamily="2" charset="-122"/>
                <a:ea typeface="华文中宋" panose="02010600040101010101" pitchFamily="2" charset="-122"/>
              </a:rPr>
              <a:t>について</a:t>
            </a:r>
            <a:endParaRPr lang="en-US" sz="2800" b="1" dirty="0">
              <a:latin typeface="华文中宋" panose="02010600040101010101" pitchFamily="2" charset="-122"/>
              <a:ea typeface="华文中宋" panose="02010600040101010101" pitchFamily="2" charset="-122"/>
            </a:endParaRPr>
          </a:p>
        </p:txBody>
      </p:sp>
      <p:sp>
        <p:nvSpPr>
          <p:cNvPr id="7" name="文本框 6"/>
          <p:cNvSpPr txBox="1"/>
          <p:nvPr/>
        </p:nvSpPr>
        <p:spPr>
          <a:xfrm>
            <a:off x="1840524" y="5404945"/>
            <a:ext cx="5750560" cy="499111"/>
          </a:xfrm>
          <a:prstGeom prst="rect">
            <a:avLst/>
          </a:prstGeom>
          <a:noFill/>
        </p:spPr>
        <p:txBody>
          <a:bodyPr wrap="square" rtlCol="0">
            <a:spAutoFit/>
          </a:bodyPr>
          <a:lstStyle/>
          <a:p>
            <a:pPr>
              <a:lnSpc>
                <a:spcPct val="150000"/>
              </a:lnSpc>
            </a:pPr>
            <a:r>
              <a:rPr lang="ja-JP" altLang="zh-CN"/>
              <a:t>ソップ＝スープ</a:t>
            </a:r>
            <a:r>
              <a:rPr lang="zh-CN" altLang="zh-CN" sz="2000" dirty="0"/>
              <a:t> </a:t>
            </a:r>
            <a:endParaRPr lang="en-US" sz="2000" dirty="0">
              <a:latin typeface="+mn-ea"/>
            </a:endParaRPr>
          </a:p>
        </p:txBody>
      </p:sp>
      <p:pic>
        <p:nvPicPr>
          <p:cNvPr id="12" name="图片 11" descr="蓝色的生日蛋糕&#10;&#10;AI 生成的内容可能不正确。"/>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857" y="1257286"/>
            <a:ext cx="2013438" cy="2013438"/>
          </a:xfrm>
          <a:prstGeom prst="rect">
            <a:avLst/>
          </a:prstGeom>
        </p:spPr>
      </p:pic>
      <p:sp>
        <p:nvSpPr>
          <p:cNvPr id="13" name="文本框 12"/>
          <p:cNvSpPr txBox="1"/>
          <p:nvPr/>
        </p:nvSpPr>
        <p:spPr>
          <a:xfrm>
            <a:off x="1840524" y="3128818"/>
            <a:ext cx="5750560" cy="458459"/>
          </a:xfrm>
          <a:prstGeom prst="rect">
            <a:avLst/>
          </a:prstGeom>
          <a:noFill/>
        </p:spPr>
        <p:txBody>
          <a:bodyPr wrap="square" rtlCol="0">
            <a:spAutoFit/>
          </a:bodyPr>
          <a:lstStyle/>
          <a:p>
            <a:pPr>
              <a:lnSpc>
                <a:spcPct val="150000"/>
              </a:lnSpc>
            </a:pPr>
            <a:r>
              <a:rPr lang="ja-JP" altLang="zh-CN"/>
              <a:t>ブア＝フルーツ</a:t>
            </a:r>
            <a:endParaRPr lang="en-US" sz="2000" dirty="0">
              <a:latin typeface="+mn-ea"/>
            </a:endParaRPr>
          </a:p>
        </p:txBody>
      </p:sp>
      <p:sp>
        <p:nvSpPr>
          <p:cNvPr id="14" name="文本框 13"/>
          <p:cNvSpPr txBox="1"/>
          <p:nvPr/>
        </p:nvSpPr>
        <p:spPr>
          <a:xfrm>
            <a:off x="5334000" y="3270724"/>
            <a:ext cx="2095445" cy="369332"/>
          </a:xfrm>
          <a:prstGeom prst="rect">
            <a:avLst/>
          </a:prstGeom>
          <a:noFill/>
        </p:spPr>
        <p:txBody>
          <a:bodyPr wrap="none" rtlCol="0">
            <a:spAutoFit/>
          </a:bodyPr>
          <a:lstStyle/>
          <a:p>
            <a:r>
              <a:rPr lang="ja-JP" altLang="zh-CN"/>
              <a:t>フルーツのスープ</a:t>
            </a:r>
            <a:r>
              <a:rPr lang="zh-CN" altLang="zh-CN" dirty="0"/>
              <a:t> </a:t>
            </a:r>
            <a:endParaRPr kumimoji="1" lang="zh-CN" altLang="en-US" dirty="0"/>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415294" y="2410783"/>
            <a:ext cx="2085328" cy="2085328"/>
          </a:xfrm>
          <a:prstGeom prst="rect">
            <a:avLst/>
          </a:prstGeom>
        </p:spPr>
      </p:pic>
      <p:sp>
        <p:nvSpPr>
          <p:cNvPr id="17" name="文本框 16"/>
          <p:cNvSpPr txBox="1"/>
          <p:nvPr/>
        </p:nvSpPr>
        <p:spPr>
          <a:xfrm>
            <a:off x="7525808" y="1856031"/>
            <a:ext cx="1863725" cy="460375"/>
          </a:xfrm>
          <a:prstGeom prst="rect">
            <a:avLst/>
          </a:prstGeom>
          <a:noFill/>
        </p:spPr>
        <p:txBody>
          <a:bodyPr wrap="none" rtlCol="0">
            <a:spAutoFit/>
          </a:bodyPr>
          <a:lstStyle/>
          <a:p>
            <a:r>
              <a:rPr lang="ja-JP" altLang="zh-CN" sz="2400" b="1">
                <a:latin typeface="华文中宋" panose="02010600040101010101" pitchFamily="2" charset="-122"/>
                <a:ea typeface="华文中宋" panose="02010600040101010101" pitchFamily="2" charset="-122"/>
              </a:rPr>
              <a:t>ソップ・ブア</a:t>
            </a:r>
            <a:endParaRPr kumimoji="1" lang="ja-JP" altLang="zh-CN" sz="2400" b="1" dirty="0">
              <a:latin typeface="华文中宋" panose="02010600040101010101" pitchFamily="2" charset="-122"/>
              <a:ea typeface="华文中宋" panose="0201060004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a:xfrm>
            <a:off x="5196000" y="1432360"/>
            <a:ext cx="1800000" cy="1800000"/>
          </a:xfrm>
        </p:spPr>
      </p:pic>
      <p:pic>
        <p:nvPicPr>
          <p:cNvPr id="9" name="图片占位符 8"/>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a:stretch>
            <a:fillRect/>
          </a:stretch>
        </p:blipFill>
        <p:spPr/>
      </p:pic>
      <p:pic>
        <p:nvPicPr>
          <p:cNvPr id="13" name="图片占位符 12"/>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a:stretch>
            <a:fillRect/>
          </a:stretch>
        </p:blipFill>
        <p:spPr/>
      </p:pic>
      <p:sp>
        <p:nvSpPr>
          <p:cNvPr id="7" name="文本框 6"/>
          <p:cNvSpPr txBox="1"/>
          <p:nvPr/>
        </p:nvSpPr>
        <p:spPr>
          <a:xfrm>
            <a:off x="660399" y="503257"/>
            <a:ext cx="5342577" cy="523220"/>
          </a:xfrm>
          <a:prstGeom prst="rect">
            <a:avLst/>
          </a:prstGeom>
          <a:noFill/>
        </p:spPr>
        <p:txBody>
          <a:bodyPr wrap="square" rtlCol="0">
            <a:spAutoFit/>
          </a:bodyPr>
          <a:lstStyle/>
          <a:p>
            <a:r>
              <a:rPr lang="ja-JP" altLang="en-US" sz="2800" b="1" dirty="0">
                <a:latin typeface="华文中宋" panose="02010600040101010101" pitchFamily="2" charset="-122"/>
                <a:ea typeface="华文中宋" panose="02010600040101010101" pitchFamily="2" charset="-122"/>
              </a:rPr>
              <a:t>選んだ理由</a:t>
            </a:r>
            <a:endParaRPr lang="en-US" altLang="zh-CN" sz="2800" b="1" dirty="0">
              <a:latin typeface="华文中宋" panose="02010600040101010101" pitchFamily="2" charset="-122"/>
              <a:ea typeface="华文中宋" panose="02010600040101010101" pitchFamily="2" charset="-122"/>
            </a:endParaRPr>
          </a:p>
        </p:txBody>
      </p:sp>
      <p:sp>
        <p:nvSpPr>
          <p:cNvPr id="14" name="文本框 13"/>
          <p:cNvSpPr txBox="1"/>
          <p:nvPr/>
        </p:nvSpPr>
        <p:spPr>
          <a:xfrm>
            <a:off x="1097493" y="3482905"/>
            <a:ext cx="2448233" cy="400110"/>
          </a:xfrm>
          <a:prstGeom prst="rect">
            <a:avLst/>
          </a:prstGeom>
          <a:noFill/>
        </p:spPr>
        <p:txBody>
          <a:bodyPr wrap="square" rtlCol="0">
            <a:spAutoFit/>
          </a:bodyPr>
          <a:lstStyle/>
          <a:p>
            <a:pPr algn="ctr"/>
            <a:r>
              <a:rPr lang="ja-JP" altLang="zh-CN" sz="2000" b="1">
                <a:latin typeface="+mn-ea"/>
              </a:rPr>
              <a:t>鮮やかな彩り</a:t>
            </a:r>
            <a:endParaRPr lang="en-US" sz="2000" b="1" dirty="0">
              <a:latin typeface="+mn-ea"/>
            </a:endParaRPr>
          </a:p>
        </p:txBody>
      </p:sp>
      <p:sp>
        <p:nvSpPr>
          <p:cNvPr id="15" name="文本框 14"/>
          <p:cNvSpPr txBox="1"/>
          <p:nvPr/>
        </p:nvSpPr>
        <p:spPr>
          <a:xfrm>
            <a:off x="4871883" y="3482905"/>
            <a:ext cx="2448233" cy="400110"/>
          </a:xfrm>
          <a:prstGeom prst="rect">
            <a:avLst/>
          </a:prstGeom>
          <a:noFill/>
        </p:spPr>
        <p:txBody>
          <a:bodyPr wrap="square" rtlCol="0">
            <a:spAutoFit/>
          </a:bodyPr>
          <a:lstStyle/>
          <a:p>
            <a:pPr algn="ctr"/>
            <a:r>
              <a:rPr lang="ja-JP" altLang="zh-CN" sz="2000" b="1">
                <a:latin typeface="+mn-ea"/>
              </a:rPr>
              <a:t>簡単に作れる</a:t>
            </a:r>
            <a:endParaRPr lang="en-US" sz="2000" b="1" dirty="0">
              <a:latin typeface="+mn-ea"/>
            </a:endParaRPr>
          </a:p>
        </p:txBody>
      </p:sp>
      <p:sp>
        <p:nvSpPr>
          <p:cNvPr id="16" name="文本框 15"/>
          <p:cNvSpPr txBox="1"/>
          <p:nvPr/>
        </p:nvSpPr>
        <p:spPr>
          <a:xfrm>
            <a:off x="8646274" y="3482905"/>
            <a:ext cx="2448233" cy="400110"/>
          </a:xfrm>
          <a:prstGeom prst="rect">
            <a:avLst/>
          </a:prstGeom>
          <a:noFill/>
        </p:spPr>
        <p:txBody>
          <a:bodyPr wrap="square" rtlCol="0">
            <a:spAutoFit/>
          </a:bodyPr>
          <a:lstStyle/>
          <a:p>
            <a:pPr algn="ctr"/>
            <a:r>
              <a:rPr lang="ja-JP" altLang="zh-CN" sz="2000" b="1">
                <a:latin typeface="+mn-ea"/>
              </a:rPr>
              <a:t>爽やかな清涼感</a:t>
            </a:r>
            <a:endParaRPr lang="en-US" sz="2000" b="1" dirty="0">
              <a:latin typeface="+mn-ea"/>
            </a:endParaRPr>
          </a:p>
        </p:txBody>
      </p:sp>
      <p:sp>
        <p:nvSpPr>
          <p:cNvPr id="17" name="文本框 16"/>
          <p:cNvSpPr txBox="1"/>
          <p:nvPr/>
        </p:nvSpPr>
        <p:spPr>
          <a:xfrm>
            <a:off x="812506" y="4133560"/>
            <a:ext cx="3018205" cy="923330"/>
          </a:xfrm>
          <a:prstGeom prst="rect">
            <a:avLst/>
          </a:prstGeom>
          <a:noFill/>
        </p:spPr>
        <p:txBody>
          <a:bodyPr wrap="square" rtlCol="0">
            <a:spAutoFit/>
          </a:bodyPr>
          <a:lstStyle/>
          <a:p>
            <a:pPr marL="285750" indent="-285750">
              <a:buFont typeface="Arial" panose="020B0604020202020204" pitchFamily="34" charset="0"/>
              <a:buChar char="•"/>
            </a:pPr>
            <a:r>
              <a:rPr lang="ja-JP" altLang="zh-CN"/>
              <a:t>ココパンダンシロップとフルーツのコントラストが目を引きます。</a:t>
            </a:r>
            <a:endParaRPr lang="zh-CN" altLang="zh-CN" dirty="0"/>
          </a:p>
        </p:txBody>
      </p:sp>
      <p:sp>
        <p:nvSpPr>
          <p:cNvPr id="18" name="文本框 17"/>
          <p:cNvSpPr txBox="1"/>
          <p:nvPr/>
        </p:nvSpPr>
        <p:spPr>
          <a:xfrm>
            <a:off x="4586896" y="4133560"/>
            <a:ext cx="3018205"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ja-JP" altLang="zh-CN"/>
              <a:t>材料を切って混ぜるだけで再現可能です。</a:t>
            </a:r>
            <a:endParaRPr lang="en-US" altLang="zh-CN" dirty="0">
              <a:latin typeface="+mn-ea"/>
            </a:endParaRPr>
          </a:p>
        </p:txBody>
      </p:sp>
      <p:sp>
        <p:nvSpPr>
          <p:cNvPr id="12" name="文本框 11"/>
          <p:cNvSpPr txBox="1"/>
          <p:nvPr/>
        </p:nvSpPr>
        <p:spPr>
          <a:xfrm>
            <a:off x="8355678" y="4133559"/>
            <a:ext cx="3018205" cy="923330"/>
          </a:xfrm>
          <a:prstGeom prst="rect">
            <a:avLst/>
          </a:prstGeom>
          <a:noFill/>
        </p:spPr>
        <p:txBody>
          <a:bodyPr wrap="square" rtlCol="0">
            <a:spAutoFit/>
          </a:bodyPr>
          <a:lstStyle/>
          <a:p>
            <a:pPr marL="285750" indent="-285750">
              <a:buFont typeface="Arial" panose="020B0604020202020204" pitchFamily="34" charset="0"/>
              <a:buChar char="•"/>
            </a:pPr>
            <a:r>
              <a:rPr lang="ja-JP" altLang="zh-CN"/>
              <a:t>氷とミルクベースのシロップで、この暑い季節にぴったりです。</a:t>
            </a:r>
            <a:endParaRPr lang="zh-CN"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卡通人物&#10;&#10;AI 生成的内容可能不正确。"/>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954" y="3882798"/>
            <a:ext cx="1524000" cy="1320800"/>
          </a:xfrm>
          <a:prstGeom prst="rect">
            <a:avLst/>
          </a:prstGeom>
        </p:spPr>
      </p:pic>
      <p:sp>
        <p:nvSpPr>
          <p:cNvPr id="2" name="文本框 1"/>
          <p:cNvSpPr txBox="1"/>
          <p:nvPr/>
        </p:nvSpPr>
        <p:spPr>
          <a:xfrm>
            <a:off x="660400" y="503257"/>
            <a:ext cx="5008880" cy="523220"/>
          </a:xfrm>
          <a:prstGeom prst="rect">
            <a:avLst/>
          </a:prstGeom>
          <a:noFill/>
        </p:spPr>
        <p:txBody>
          <a:bodyPr wrap="square" rtlCol="0">
            <a:spAutoFit/>
          </a:bodyPr>
          <a:lstStyle/>
          <a:p>
            <a:r>
              <a:rPr lang="en-US" sz="2800" b="1" dirty="0" err="1">
                <a:latin typeface="华文中宋" panose="02010600040101010101" pitchFamily="2" charset="-122"/>
                <a:ea typeface="华文中宋" panose="02010600040101010101" pitchFamily="2" charset="-122"/>
              </a:rPr>
              <a:t>材料リスト</a:t>
            </a:r>
            <a:endParaRPr lang="en-US" sz="2800" b="1" dirty="0">
              <a:latin typeface="华文中宋" panose="02010600040101010101" pitchFamily="2" charset="-122"/>
              <a:ea typeface="华文中宋" panose="02010600040101010101" pitchFamily="2" charset="-122"/>
            </a:endParaRPr>
          </a:p>
        </p:txBody>
      </p:sp>
      <p:sp>
        <p:nvSpPr>
          <p:cNvPr id="3" name="文本框 2"/>
          <p:cNvSpPr txBox="1"/>
          <p:nvPr/>
        </p:nvSpPr>
        <p:spPr>
          <a:xfrm>
            <a:off x="1030336" y="1300899"/>
            <a:ext cx="10131328" cy="5355312"/>
          </a:xfrm>
          <a:prstGeom prst="rect">
            <a:avLst/>
          </a:prstGeom>
          <a:noFill/>
        </p:spPr>
        <p:txBody>
          <a:bodyPr wrap="square" rtlCol="0">
            <a:spAutoFit/>
          </a:bodyPr>
          <a:lstStyle/>
          <a:p>
            <a:pPr marL="285750" lvl="0" indent="-285750">
              <a:buFont typeface="Arial" panose="020B0604020202020204" pitchFamily="34" charset="0"/>
              <a:buChar char="•"/>
            </a:pPr>
            <a:r>
              <a:rPr lang="ja-JP" altLang="zh-CN"/>
              <a:t>コンデンスミルク</a:t>
            </a:r>
            <a:r>
              <a:rPr lang="en-US" altLang="zh-CN" dirty="0"/>
              <a:t>50ml</a:t>
            </a:r>
          </a:p>
          <a:p>
            <a:pPr marL="285750" lvl="0" indent="-285750">
              <a:buFont typeface="Arial" panose="020B0604020202020204" pitchFamily="34" charset="0"/>
              <a:buChar char="•"/>
            </a:pPr>
            <a:endParaRPr lang="en-US" altLang="zh-CN" dirty="0"/>
          </a:p>
          <a:p>
            <a:pPr marL="285750" lvl="0" indent="-285750">
              <a:buFont typeface="Arial" panose="020B0604020202020204" pitchFamily="34" charset="0"/>
              <a:buChar char="•"/>
            </a:pPr>
            <a:endParaRPr lang="en-US" altLang="zh-CN" dirty="0"/>
          </a:p>
          <a:p>
            <a:pPr marL="285750" lvl="0" indent="-285750">
              <a:buFont typeface="Arial" panose="020B0604020202020204" pitchFamily="34" charset="0"/>
              <a:buChar char="•"/>
            </a:pPr>
            <a:endParaRPr lang="zh-CN" altLang="zh-CN" dirty="0"/>
          </a:p>
          <a:p>
            <a:pPr marL="285750" lvl="0" indent="-285750">
              <a:buFont typeface="Arial" panose="020B0604020202020204" pitchFamily="34" charset="0"/>
              <a:buChar char="•"/>
            </a:pPr>
            <a:r>
              <a:rPr lang="ja-JP" altLang="zh-CN"/>
              <a:t>ココパンダンシロップ、他のシロップもいいです</a:t>
            </a:r>
            <a:r>
              <a:rPr lang="en-US" altLang="zh-CN" dirty="0"/>
              <a:t> 30ml</a:t>
            </a:r>
          </a:p>
          <a:p>
            <a:pPr marL="285750" lvl="0" indent="-285750">
              <a:buFont typeface="Arial" panose="020B0604020202020204" pitchFamily="34" charset="0"/>
              <a:buChar char="•"/>
            </a:pPr>
            <a:endParaRPr lang="en-US" altLang="zh-CN" dirty="0"/>
          </a:p>
          <a:p>
            <a:pPr marL="285750" lvl="0" indent="-285750">
              <a:buFont typeface="Arial" panose="020B0604020202020204" pitchFamily="34" charset="0"/>
              <a:buChar char="•"/>
            </a:pPr>
            <a:endParaRPr lang="en-US" altLang="zh-CN" dirty="0"/>
          </a:p>
          <a:p>
            <a:pPr marL="285750" lvl="0" indent="-285750">
              <a:buFont typeface="Arial" panose="020B0604020202020204" pitchFamily="34" charset="0"/>
              <a:buChar char="•"/>
            </a:pPr>
            <a:endParaRPr lang="zh-CN" altLang="zh-CN" dirty="0"/>
          </a:p>
          <a:p>
            <a:pPr marL="285750" lvl="0" indent="-285750">
              <a:buFont typeface="Arial" panose="020B0604020202020204" pitchFamily="34" charset="0"/>
              <a:buChar char="•"/>
            </a:pPr>
            <a:r>
              <a:rPr lang="ja-JP" altLang="zh-CN"/>
              <a:t>好きな果物（例えりんご、梨、イチゴなど）各大さじ</a:t>
            </a:r>
            <a:r>
              <a:rPr lang="zh-CN" altLang="zh-CN" dirty="0"/>
              <a:t>1</a:t>
            </a:r>
            <a:r>
              <a:rPr lang="ja-JP" altLang="zh-CN"/>
              <a:t>（約</a:t>
            </a:r>
            <a:r>
              <a:rPr lang="zh-CN" altLang="zh-CN" dirty="0"/>
              <a:t>15 ml</a:t>
            </a:r>
            <a:r>
              <a:rPr lang="ja-JP" altLang="zh-CN"/>
              <a:t>）</a:t>
            </a:r>
            <a:endParaRPr lang="en-US" altLang="ja-JP" dirty="0"/>
          </a:p>
          <a:p>
            <a:pPr marL="285750" lvl="0" indent="-285750">
              <a:buFont typeface="Arial" panose="020B0604020202020204" pitchFamily="34" charset="0"/>
              <a:buChar char="•"/>
            </a:pPr>
            <a:endParaRPr lang="en-US" altLang="ja-JP" dirty="0"/>
          </a:p>
          <a:p>
            <a:pPr marL="285750" lvl="0" indent="-285750">
              <a:buFont typeface="Arial" panose="020B0604020202020204" pitchFamily="34" charset="0"/>
              <a:buChar char="•"/>
            </a:pPr>
            <a:endParaRPr lang="en-US" altLang="zh-CN" dirty="0"/>
          </a:p>
          <a:p>
            <a:pPr marL="285750" lvl="0" indent="-285750">
              <a:buFont typeface="Arial" panose="020B0604020202020204" pitchFamily="34" charset="0"/>
              <a:buChar char="•"/>
            </a:pPr>
            <a:endParaRPr lang="zh-CN" altLang="zh-CN" dirty="0"/>
          </a:p>
          <a:p>
            <a:pPr marL="285750" lvl="0" indent="-285750">
              <a:buFont typeface="Arial" panose="020B0604020202020204" pitchFamily="34" charset="0"/>
              <a:buChar char="•"/>
            </a:pPr>
            <a:r>
              <a:rPr lang="ja-JP" altLang="zh-CN"/>
              <a:t>アイスキューブやクラッシュアイス</a:t>
            </a:r>
            <a:endParaRPr lang="en-US" altLang="ja-JP" dirty="0"/>
          </a:p>
          <a:p>
            <a:pPr marL="285750" lvl="0" indent="-285750">
              <a:buFont typeface="Arial" panose="020B0604020202020204" pitchFamily="34" charset="0"/>
              <a:buChar char="•"/>
            </a:pPr>
            <a:endParaRPr lang="en-US" altLang="ja-JP" dirty="0"/>
          </a:p>
          <a:p>
            <a:pPr lvl="0"/>
            <a:endParaRPr lang="zh-CN" altLang="zh-CN" dirty="0"/>
          </a:p>
          <a:p>
            <a:pPr marL="285750" lvl="0" indent="-285750">
              <a:buFont typeface="Arial" panose="020B0604020202020204" pitchFamily="34" charset="0"/>
              <a:buChar char="•"/>
            </a:pPr>
            <a:r>
              <a:rPr lang="ja-JP" altLang="zh-CN"/>
              <a:t>ナタデココ　大さじ１</a:t>
            </a:r>
            <a:endParaRPr lang="en-US" altLang="ja-JP" dirty="0"/>
          </a:p>
          <a:p>
            <a:pPr marL="285750" lvl="0" indent="-285750">
              <a:buFont typeface="Arial" panose="020B0604020202020204" pitchFamily="34" charset="0"/>
              <a:buChar char="•"/>
            </a:pPr>
            <a:endParaRPr lang="en-US" altLang="ja-JP" dirty="0"/>
          </a:p>
          <a:p>
            <a:pPr marL="285750" lvl="0" indent="-285750">
              <a:buFont typeface="Arial" panose="020B0604020202020204" pitchFamily="34" charset="0"/>
              <a:buChar char="•"/>
            </a:pPr>
            <a:endParaRPr lang="en-US" altLang="zh-CN" dirty="0"/>
          </a:p>
          <a:p>
            <a:pPr marL="285750" lvl="0" indent="-285750">
              <a:buFont typeface="Arial" panose="020B0604020202020204" pitchFamily="34" charset="0"/>
              <a:buChar char="•"/>
            </a:pPr>
            <a:endParaRPr lang="zh-CN" altLang="zh-CN" dirty="0"/>
          </a:p>
        </p:txBody>
      </p:sp>
      <p:pic>
        <p:nvPicPr>
          <p:cNvPr id="5" name="图片 4" descr="文本&#10;&#10;AI 生成的内容可能不正确。"/>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3880" y="701903"/>
            <a:ext cx="1295400" cy="1562100"/>
          </a:xfrm>
          <a:prstGeom prst="rect">
            <a:avLst/>
          </a:prstGeom>
        </p:spPr>
      </p:pic>
      <p:pic>
        <p:nvPicPr>
          <p:cNvPr id="7" name="图片 6" descr="图片包含 游戏机, 镜子, 放大镜&#10;&#10;AI 生成的内容可能不正确。"/>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049" y="1552803"/>
            <a:ext cx="1422400" cy="1422400"/>
          </a:xfrm>
          <a:prstGeom prst="rect">
            <a:avLst/>
          </a:prstGeom>
        </p:spPr>
      </p:pic>
      <p:pic>
        <p:nvPicPr>
          <p:cNvPr id="9" name="图片 8" descr="杯子里有冰块&#10;&#10;AI 生成的内容可能不正确。"/>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4500" y="4933459"/>
            <a:ext cx="992047" cy="992047"/>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8796590" y="2392781"/>
            <a:ext cx="2072437" cy="207243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660400" y="503257"/>
            <a:ext cx="5435600" cy="523220"/>
          </a:xfrm>
          <a:prstGeom prst="rect">
            <a:avLst/>
          </a:prstGeom>
          <a:noFill/>
        </p:spPr>
        <p:txBody>
          <a:bodyPr wrap="square" rtlCol="0">
            <a:spAutoFit/>
          </a:bodyPr>
          <a:lstStyle/>
          <a:p>
            <a:r>
              <a:rPr lang="ja-JP" altLang="zh-CN" sz="2800" b="1">
                <a:latin typeface="华文中宋" panose="02010600040101010101" pitchFamily="2" charset="-122"/>
                <a:ea typeface="华文中宋" panose="02010600040101010101" pitchFamily="2" charset="-122"/>
              </a:rPr>
              <a:t>作り方</a:t>
            </a:r>
            <a:r>
              <a:rPr lang="zh-CN" altLang="zh-CN" sz="2800" b="1" dirty="0">
                <a:latin typeface="华文中宋" panose="02010600040101010101" pitchFamily="2" charset="-122"/>
                <a:ea typeface="华文中宋" panose="02010600040101010101" pitchFamily="2" charset="-122"/>
              </a:rPr>
              <a:t> </a:t>
            </a:r>
            <a:endParaRPr lang="en-US" sz="2800" b="1" dirty="0">
              <a:latin typeface="华文中宋" panose="02010600040101010101" pitchFamily="2" charset="-122"/>
              <a:ea typeface="华文中宋" panose="02010600040101010101" pitchFamily="2" charset="-122"/>
            </a:endParaRPr>
          </a:p>
        </p:txBody>
      </p:sp>
      <p:pic>
        <p:nvPicPr>
          <p:cNvPr id="3" name="在线媒体 2" title="Es buah - Indonesian Iced Fruit Cocktail  #fruitcocktail #icefruit #dessertideas #dessertrecipe">
            <a:hlinkClick r:id="" action="ppaction://media"/>
            <a:extLst>
              <a:ext uri="{FF2B5EF4-FFF2-40B4-BE49-F238E27FC236}">
                <a16:creationId xmlns:a16="http://schemas.microsoft.com/office/drawing/2014/main" id="{F29E37FB-BA1A-C3C4-A1F8-BEF585F569E2}"/>
              </a:ext>
            </a:extLst>
          </p:cNvPr>
          <p:cNvPicPr>
            <a:picLocks noRot="1" noChangeAspect="1"/>
          </p:cNvPicPr>
          <p:nvPr>
            <a:videoFile r:link="rId2"/>
          </p:nvPr>
        </p:nvPicPr>
        <p:blipFill>
          <a:blip r:embed="rId4"/>
          <a:stretch>
            <a:fillRect/>
          </a:stretch>
        </p:blipFill>
        <p:spPr>
          <a:xfrm>
            <a:off x="1417626" y="1257345"/>
            <a:ext cx="9021944" cy="509739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33218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705916" y="1657733"/>
            <a:ext cx="10777742" cy="3417308"/>
            <a:chOff x="705916" y="1657733"/>
            <a:chExt cx="10777742" cy="3417308"/>
          </a:xfrm>
        </p:grpSpPr>
        <p:cxnSp>
          <p:nvCxnSpPr>
            <p:cNvPr id="6" name="直接连接符 5"/>
            <p:cNvCxnSpPr/>
            <p:nvPr/>
          </p:nvCxnSpPr>
          <p:spPr>
            <a:xfrm>
              <a:off x="708343" y="4975122"/>
              <a:ext cx="10775315" cy="0"/>
            </a:xfrm>
            <a:prstGeom prst="line">
              <a:avLst/>
            </a:prstGeom>
            <a:ln w="76200" cap="rnd">
              <a:solidFill>
                <a:schemeClr val="bg2"/>
              </a:solidFill>
              <a:round/>
            </a:ln>
          </p:spPr>
          <p:style>
            <a:lnRef idx="1">
              <a:schemeClr val="accent1"/>
            </a:lnRef>
            <a:fillRef idx="0">
              <a:schemeClr val="accent1"/>
            </a:fillRef>
            <a:effectRef idx="0">
              <a:schemeClr val="accent1"/>
            </a:effectRef>
            <a:fontRef idx="minor">
              <a:schemeClr val="tx1"/>
            </a:fontRef>
          </p:style>
        </p:cxnSp>
        <p:sp>
          <p:nvSpPr>
            <p:cNvPr id="9" name="ïṡļïḍe"/>
            <p:cNvSpPr/>
            <p:nvPr/>
          </p:nvSpPr>
          <p:spPr>
            <a:xfrm>
              <a:off x="1999688" y="4865371"/>
              <a:ext cx="209670" cy="209670"/>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29" name="íśḻïḍé"/>
            <p:cNvSpPr/>
            <p:nvPr/>
          </p:nvSpPr>
          <p:spPr>
            <a:xfrm>
              <a:off x="7117156" y="4865371"/>
              <a:ext cx="209670" cy="209670"/>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12" name="išlíḓè"/>
            <p:cNvSpPr/>
            <p:nvPr/>
          </p:nvSpPr>
          <p:spPr>
            <a:xfrm>
              <a:off x="9982642" y="4865371"/>
              <a:ext cx="209670" cy="209670"/>
            </a:xfrm>
            <a:prstGeom prst="ellipse">
              <a:avLst/>
            </a:prstGeom>
            <a:solidFill>
              <a:schemeClr val="tx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28" name="íṧ1íḋe"/>
            <p:cNvSpPr/>
            <p:nvPr/>
          </p:nvSpPr>
          <p:spPr bwMode="auto">
            <a:xfrm>
              <a:off x="705916" y="1710144"/>
              <a:ext cx="2080507" cy="93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ja-JP" altLang="zh-CN" sz="1400"/>
                <a:t>グラスに氷をたっぷり入れます</a:t>
              </a:r>
              <a:endParaRPr lang="en-US" altLang="zh-CN" sz="1100" dirty="0"/>
            </a:p>
          </p:txBody>
        </p:sp>
        <p:sp>
          <p:nvSpPr>
            <p:cNvPr id="26" name="íşlîḍé"/>
            <p:cNvSpPr/>
            <p:nvPr/>
          </p:nvSpPr>
          <p:spPr bwMode="auto">
            <a:xfrm>
              <a:off x="3270865" y="1661446"/>
              <a:ext cx="2371040" cy="171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ja-JP" altLang="zh-CN" sz="1400"/>
                <a:t>用意したフルーツを一種類ずつ大さじ１ずつ、彩りよくグラスに加えていきます</a:t>
              </a:r>
              <a:r>
                <a:rPr lang="zh-CN" altLang="en-US" sz="1400" dirty="0"/>
                <a:t>。</a:t>
              </a:r>
              <a:r>
                <a:rPr lang="ja-JP" altLang="zh-CN" sz="1400"/>
                <a:t>その上に、ナタデココを大さじ１そっとのせます。</a:t>
              </a:r>
              <a:r>
                <a:rPr lang="zh-CN" altLang="zh-CN" sz="1050" dirty="0"/>
                <a:t> </a:t>
              </a:r>
              <a:endParaRPr lang="en-US" altLang="zh-CN" sz="1050" dirty="0"/>
            </a:p>
          </p:txBody>
        </p:sp>
        <p:sp>
          <p:nvSpPr>
            <p:cNvPr id="24" name="íŝḻïdê"/>
            <p:cNvSpPr/>
            <p:nvPr/>
          </p:nvSpPr>
          <p:spPr bwMode="auto">
            <a:xfrm>
              <a:off x="5825810" y="1657733"/>
              <a:ext cx="2681582" cy="93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ja-JP" altLang="zh-CN" sz="1400"/>
                <a:t>ココパンダンシロップを約</a:t>
              </a:r>
              <a:r>
                <a:rPr lang="zh-CN" altLang="zh-CN" sz="1400" dirty="0"/>
                <a:t>30</a:t>
              </a:r>
              <a:r>
                <a:rPr lang="ja-JP" altLang="zh-CN" sz="1400"/>
                <a:t>ミリリットル注ぎ、最後にコンデンスミルク</a:t>
              </a:r>
              <a:r>
                <a:rPr lang="zh-CN" altLang="zh-CN" sz="1400" dirty="0"/>
                <a:t>50</a:t>
              </a:r>
              <a:r>
                <a:rPr lang="ja-JP" altLang="zh-CN" sz="1400"/>
                <a:t>ミリリットルを回しかけます</a:t>
              </a:r>
              <a:endParaRPr lang="en-US" altLang="zh-CN" sz="900" dirty="0"/>
            </a:p>
          </p:txBody>
        </p:sp>
        <p:sp>
          <p:nvSpPr>
            <p:cNvPr id="22" name="iṧļiḍè"/>
            <p:cNvSpPr/>
            <p:nvPr/>
          </p:nvSpPr>
          <p:spPr bwMode="auto">
            <a:xfrm>
              <a:off x="8691297" y="1683582"/>
              <a:ext cx="2577338" cy="1113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ja-JP" altLang="zh-CN" sz="1400"/>
                <a:t>全体を軽くかき混ぜれば、見た目も美しいソップ・ブアの完成です。</a:t>
              </a:r>
              <a:endParaRPr lang="en-US" altLang="zh-CN" sz="700" dirty="0"/>
            </a:p>
          </p:txBody>
        </p:sp>
        <p:sp>
          <p:nvSpPr>
            <p:cNvPr id="19" name="ïṡľíḋè"/>
            <p:cNvSpPr/>
            <p:nvPr/>
          </p:nvSpPr>
          <p:spPr>
            <a:xfrm>
              <a:off x="4604914" y="4865371"/>
              <a:ext cx="209670" cy="209670"/>
            </a:xfrm>
            <a:prstGeom prst="ellipse">
              <a:avLst/>
            </a:prstGeom>
            <a:solidFill>
              <a:schemeClr val="tx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grpSp>
      <p:sp>
        <p:nvSpPr>
          <p:cNvPr id="31" name="文本框 30"/>
          <p:cNvSpPr txBox="1"/>
          <p:nvPr/>
        </p:nvSpPr>
        <p:spPr>
          <a:xfrm>
            <a:off x="660400" y="503257"/>
            <a:ext cx="5435600" cy="523220"/>
          </a:xfrm>
          <a:prstGeom prst="rect">
            <a:avLst/>
          </a:prstGeom>
          <a:noFill/>
        </p:spPr>
        <p:txBody>
          <a:bodyPr wrap="square" rtlCol="0">
            <a:spAutoFit/>
          </a:bodyPr>
          <a:lstStyle/>
          <a:p>
            <a:r>
              <a:rPr lang="ja-JP" altLang="zh-CN" sz="2800" b="1">
                <a:latin typeface="华文中宋" panose="02010600040101010101" pitchFamily="2" charset="-122"/>
                <a:ea typeface="华文中宋" panose="02010600040101010101" pitchFamily="2" charset="-122"/>
              </a:rPr>
              <a:t>作り方</a:t>
            </a:r>
            <a:r>
              <a:rPr lang="zh-CN" altLang="zh-CN" sz="2800" b="1" dirty="0">
                <a:latin typeface="华文中宋" panose="02010600040101010101" pitchFamily="2" charset="-122"/>
                <a:ea typeface="华文中宋" panose="02010600040101010101" pitchFamily="2" charset="-122"/>
              </a:rPr>
              <a:t> </a:t>
            </a:r>
            <a:endParaRPr lang="en-US" sz="2800" b="1" dirty="0">
              <a:latin typeface="华文中宋" panose="02010600040101010101" pitchFamily="2" charset="-122"/>
              <a:ea typeface="华文中宋" panose="02010600040101010101" pitchFamily="2" charset="-122"/>
            </a:endParaRPr>
          </a:p>
        </p:txBody>
      </p:sp>
      <p:pic>
        <p:nvPicPr>
          <p:cNvPr id="2" name="图片 1"/>
          <p:cNvPicPr>
            <a:picLocks noChangeAspect="1"/>
          </p:cNvPicPr>
          <p:nvPr/>
        </p:nvPicPr>
        <p:blipFill>
          <a:blip r:embed="rId5"/>
          <a:stretch>
            <a:fillRect/>
          </a:stretch>
        </p:blipFill>
        <p:spPr>
          <a:xfrm>
            <a:off x="565785" y="3496945"/>
            <a:ext cx="2520950" cy="2448560"/>
          </a:xfrm>
          <a:prstGeom prst="rect">
            <a:avLst/>
          </a:prstGeom>
        </p:spPr>
      </p:pic>
      <p:pic>
        <p:nvPicPr>
          <p:cNvPr id="4" name="图片 3"/>
          <p:cNvPicPr>
            <a:picLocks noChangeAspect="1"/>
          </p:cNvPicPr>
          <p:nvPr/>
        </p:nvPicPr>
        <p:blipFill>
          <a:blip r:embed="rId6"/>
          <a:stretch>
            <a:fillRect/>
          </a:stretch>
        </p:blipFill>
        <p:spPr>
          <a:xfrm>
            <a:off x="3338830" y="3496945"/>
            <a:ext cx="2439670" cy="2508250"/>
          </a:xfrm>
          <a:prstGeom prst="rect">
            <a:avLst/>
          </a:prstGeom>
        </p:spPr>
      </p:pic>
      <p:pic>
        <p:nvPicPr>
          <p:cNvPr id="5" name="图片 4"/>
          <p:cNvPicPr>
            <a:picLocks noChangeAspect="1"/>
          </p:cNvPicPr>
          <p:nvPr/>
        </p:nvPicPr>
        <p:blipFill>
          <a:blip r:embed="rId7"/>
          <a:srcRect l="5311" r="6639"/>
          <a:stretch>
            <a:fillRect/>
          </a:stretch>
        </p:blipFill>
        <p:spPr>
          <a:xfrm>
            <a:off x="6030595" y="3496945"/>
            <a:ext cx="2442210" cy="2538730"/>
          </a:xfrm>
          <a:prstGeom prst="rect">
            <a:avLst/>
          </a:prstGeom>
        </p:spPr>
      </p:pic>
      <p:pic>
        <p:nvPicPr>
          <p:cNvPr id="7" name="图片 6"/>
          <p:cNvPicPr>
            <a:picLocks noChangeAspect="1"/>
          </p:cNvPicPr>
          <p:nvPr/>
        </p:nvPicPr>
        <p:blipFill>
          <a:blip r:embed="rId8"/>
          <a:srcRect l="8867" r="7125"/>
          <a:stretch>
            <a:fillRect/>
          </a:stretch>
        </p:blipFill>
        <p:spPr>
          <a:xfrm>
            <a:off x="8694420" y="3496945"/>
            <a:ext cx="2541270" cy="2555240"/>
          </a:xfrm>
          <a:prstGeom prst="rect">
            <a:avLst/>
          </a:prstGeom>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60400" y="503257"/>
            <a:ext cx="5435600" cy="523220"/>
          </a:xfrm>
          <a:prstGeom prst="rect">
            <a:avLst/>
          </a:prstGeom>
          <a:noFill/>
        </p:spPr>
        <p:txBody>
          <a:bodyPr wrap="square" rtlCol="0">
            <a:spAutoFit/>
          </a:bodyPr>
          <a:lstStyle/>
          <a:p>
            <a:r>
              <a:rPr lang="ja-JP" altLang="zh-CN" sz="2800" b="1">
                <a:latin typeface="华文中宋" panose="02010600040101010101" pitchFamily="2" charset="-122"/>
                <a:ea typeface="华文中宋" panose="02010600040101010101" pitchFamily="2" charset="-122"/>
              </a:rPr>
              <a:t>作り方のポイント・工夫した所</a:t>
            </a:r>
            <a:endParaRPr lang="en-US" sz="2800" b="1" dirty="0">
              <a:latin typeface="华文中宋" panose="02010600040101010101" pitchFamily="2" charset="-122"/>
              <a:ea typeface="华文中宋" panose="02010600040101010101" pitchFamily="2" charset="-122"/>
            </a:endParaRPr>
          </a:p>
        </p:txBody>
      </p:sp>
      <p:sp>
        <p:nvSpPr>
          <p:cNvPr id="4" name="矩形 3"/>
          <p:cNvSpPr/>
          <p:nvPr/>
        </p:nvSpPr>
        <p:spPr>
          <a:xfrm>
            <a:off x="1299882" y="1721225"/>
            <a:ext cx="9164918" cy="2535951"/>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zh-CN"/>
              <a:t>果物に旬のものを使うことで、よりフレッシュな味わいが楽しめる点です。</a:t>
            </a:r>
            <a:endParaRPr lang="en-US" altLang="ja-JP" dirty="0"/>
          </a:p>
          <a:p>
            <a:pPr marL="285750" indent="-285750">
              <a:lnSpc>
                <a:spcPct val="150000"/>
              </a:lnSpc>
              <a:buFont typeface="Arial" panose="020B0604020202020204" pitchFamily="34" charset="0"/>
              <a:buChar char="•"/>
            </a:pPr>
            <a:endParaRPr lang="en-US" altLang="ja-JP" dirty="0"/>
          </a:p>
          <a:p>
            <a:pPr marL="285750" indent="-285750">
              <a:lnSpc>
                <a:spcPct val="150000"/>
              </a:lnSpc>
              <a:buFont typeface="Arial" panose="020B0604020202020204" pitchFamily="34" charset="0"/>
              <a:buChar char="•"/>
            </a:pPr>
            <a:r>
              <a:rPr lang="ja-JP" altLang="zh-CN"/>
              <a:t>材料の分量はお好みで調整できるので、甘さや食感のバランスを自由に工夫してみてください。</a:t>
            </a:r>
            <a:endParaRPr lang="en-US" altLang="ja-JP" dirty="0"/>
          </a:p>
          <a:p>
            <a:pPr marL="285750" indent="-285750">
              <a:lnSpc>
                <a:spcPct val="150000"/>
              </a:lnSpc>
              <a:buFont typeface="Arial" panose="020B0604020202020204" pitchFamily="34" charset="0"/>
              <a:buChar char="•"/>
            </a:pPr>
            <a:endParaRPr lang="en-US" altLang="ja-JP" dirty="0"/>
          </a:p>
          <a:p>
            <a:pPr marL="285750" indent="-285750">
              <a:lnSpc>
                <a:spcPct val="150000"/>
              </a:lnSpc>
              <a:buFont typeface="Arial" panose="020B0604020202020204" pitchFamily="34" charset="0"/>
              <a:buChar char="•"/>
            </a:pPr>
            <a:r>
              <a:rPr lang="ja-JP" altLang="zh-CN"/>
              <a:t>ぜひご家庭でも手軽にソップ・ブアの爽やかさを味わってみてください。</a:t>
            </a:r>
            <a:endParaRPr lang="ja-JP"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1050" y="3097084"/>
            <a:ext cx="10629900" cy="923330"/>
          </a:xfrm>
          <a:prstGeom prst="rect">
            <a:avLst/>
          </a:prstGeom>
          <a:noFill/>
        </p:spPr>
        <p:txBody>
          <a:bodyPr wrap="square" rtlCol="0">
            <a:spAutoFit/>
          </a:bodyPr>
          <a:lstStyle/>
          <a:p>
            <a:pPr algn="ctr"/>
            <a:r>
              <a:rPr lang="ja-JP" altLang="zh-CN" sz="5400" b="1">
                <a:solidFill>
                  <a:schemeClr val="bg1"/>
                </a:solidFill>
              </a:rPr>
              <a:t>ご清聴ありがとうございました</a:t>
            </a:r>
            <a:endParaRPr lang="en-US" sz="5400" b="1" dirty="0">
              <a:solidFill>
                <a:schemeClr val="bg1"/>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DIAGRAM" val="#332185;"/>
</p:tagLst>
</file>

<file path=ppt/tags/tag3.xml><?xml version="1.0" encoding="utf-8"?>
<p:tagLst xmlns:a="http://schemas.openxmlformats.org/drawingml/2006/main" xmlns:r="http://schemas.openxmlformats.org/officeDocument/2006/relationships" xmlns:p="http://schemas.openxmlformats.org/presentationml/2006/main">
  <p:tag name="ISLIDE.DIAGRAM" val="#332185;"/>
</p:tagLst>
</file>

<file path=ppt/tags/tag4.xml><?xml version="1.0" encoding="utf-8"?>
<p:tagLst xmlns:a="http://schemas.openxmlformats.org/drawingml/2006/main" xmlns:r="http://schemas.openxmlformats.org/officeDocument/2006/relationships" xmlns:p="http://schemas.openxmlformats.org/presentationml/2006/main">
  <p:tag name="ISLIDE.DIAGRAM" val="#332185"/>
</p:tagLst>
</file>

<file path=ppt/theme/theme1.xml><?xml version="1.0" encoding="utf-8"?>
<a:theme xmlns:a="http://schemas.openxmlformats.org/drawingml/2006/main" name="母板底纹—主楼与嘉庚像">
  <a:themeElements>
    <a:clrScheme name="自定义 1">
      <a:dk1>
        <a:srgbClr val="000000"/>
      </a:dk1>
      <a:lt1>
        <a:srgbClr val="FFFFFF"/>
      </a:lt1>
      <a:dk2>
        <a:srgbClr val="778495"/>
      </a:dk2>
      <a:lt2>
        <a:srgbClr val="F0F0F0"/>
      </a:lt2>
      <a:accent1>
        <a:srgbClr val="A40C26"/>
      </a:accent1>
      <a:accent2>
        <a:srgbClr val="E61C3F"/>
      </a:accent2>
      <a:accent3>
        <a:srgbClr val="FE7A86"/>
      </a:accent3>
      <a:accent4>
        <a:srgbClr val="828282"/>
      </a:accent4>
      <a:accent5>
        <a:srgbClr val="A5A5A5"/>
      </a:accent5>
      <a:accent6>
        <a:srgbClr val="C9C9C9"/>
      </a:accent6>
      <a:hlink>
        <a:srgbClr val="A40C26"/>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A40C26"/>
    </a:accent1>
    <a:accent2>
      <a:srgbClr val="E61C3F"/>
    </a:accent2>
    <a:accent3>
      <a:srgbClr val="FE7A86"/>
    </a:accent3>
    <a:accent4>
      <a:srgbClr val="828282"/>
    </a:accent4>
    <a:accent5>
      <a:srgbClr val="A5A5A5"/>
    </a:accent5>
    <a:accent6>
      <a:srgbClr val="C9C9C9"/>
    </a:accent6>
    <a:hlink>
      <a:srgbClr val="A40C26"/>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A40C26"/>
    </a:accent1>
    <a:accent2>
      <a:srgbClr val="E61C3F"/>
    </a:accent2>
    <a:accent3>
      <a:srgbClr val="FE7A86"/>
    </a:accent3>
    <a:accent4>
      <a:srgbClr val="828282"/>
    </a:accent4>
    <a:accent5>
      <a:srgbClr val="A5A5A5"/>
    </a:accent5>
    <a:accent6>
      <a:srgbClr val="C9C9C9"/>
    </a:accent6>
    <a:hlink>
      <a:srgbClr val="A40C26"/>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A40C26"/>
    </a:accent1>
    <a:accent2>
      <a:srgbClr val="E61C3F"/>
    </a:accent2>
    <a:accent3>
      <a:srgbClr val="FE7A86"/>
    </a:accent3>
    <a:accent4>
      <a:srgbClr val="828282"/>
    </a:accent4>
    <a:accent5>
      <a:srgbClr val="A5A5A5"/>
    </a:accent5>
    <a:accent6>
      <a:srgbClr val="C9C9C9"/>
    </a:accent6>
    <a:hlink>
      <a:srgbClr val="A40C26"/>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A40C26"/>
    </a:accent1>
    <a:accent2>
      <a:srgbClr val="E61C3F"/>
    </a:accent2>
    <a:accent3>
      <a:srgbClr val="FE7A86"/>
    </a:accent3>
    <a:accent4>
      <a:srgbClr val="828282"/>
    </a:accent4>
    <a:accent5>
      <a:srgbClr val="A5A5A5"/>
    </a:accent5>
    <a:accent6>
      <a:srgbClr val="C9C9C9"/>
    </a:accent6>
    <a:hlink>
      <a:srgbClr val="A40C26"/>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A40C26"/>
    </a:accent1>
    <a:accent2>
      <a:srgbClr val="E61C3F"/>
    </a:accent2>
    <a:accent3>
      <a:srgbClr val="FE7A86"/>
    </a:accent3>
    <a:accent4>
      <a:srgbClr val="828282"/>
    </a:accent4>
    <a:accent5>
      <a:srgbClr val="A5A5A5"/>
    </a:accent5>
    <a:accent6>
      <a:srgbClr val="C9C9C9"/>
    </a:accent6>
    <a:hlink>
      <a:srgbClr val="A40C26"/>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A40C26"/>
    </a:accent1>
    <a:accent2>
      <a:srgbClr val="E61C3F"/>
    </a:accent2>
    <a:accent3>
      <a:srgbClr val="FE7A86"/>
    </a:accent3>
    <a:accent4>
      <a:srgbClr val="828282"/>
    </a:accent4>
    <a:accent5>
      <a:srgbClr val="A5A5A5"/>
    </a:accent5>
    <a:accent6>
      <a:srgbClr val="C9C9C9"/>
    </a:accent6>
    <a:hlink>
      <a:srgbClr val="A40C26"/>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A40C26"/>
    </a:accent1>
    <a:accent2>
      <a:srgbClr val="E61C3F"/>
    </a:accent2>
    <a:accent3>
      <a:srgbClr val="FE7A86"/>
    </a:accent3>
    <a:accent4>
      <a:srgbClr val="828282"/>
    </a:accent4>
    <a:accent5>
      <a:srgbClr val="A5A5A5"/>
    </a:accent5>
    <a:accent6>
      <a:srgbClr val="C9C9C9"/>
    </a:accent6>
    <a:hlink>
      <a:srgbClr val="A40C26"/>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2</TotalTime>
  <Words>285</Words>
  <Application>Microsoft Office PowerPoint</Application>
  <PresentationFormat>宽屏</PresentationFormat>
  <Paragraphs>54</Paragraphs>
  <Slides>9</Slides>
  <Notes>1</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9</vt:i4>
      </vt:variant>
    </vt:vector>
  </HeadingPairs>
  <TitlesOfParts>
    <vt:vector size="13" baseType="lpstr">
      <vt:lpstr>华文中宋</vt:lpstr>
      <vt:lpstr>Arial</vt:lpstr>
      <vt:lpstr>Calibri</vt:lpstr>
      <vt:lpstr>母板底纹—主楼与嘉庚像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Wei</dc:creator>
  <cp:lastModifiedBy>jia hui huang</cp:lastModifiedBy>
  <cp:revision>176</cp:revision>
  <dcterms:created xsi:type="dcterms:W3CDTF">2020-04-13T02:07:00Z</dcterms:created>
  <dcterms:modified xsi:type="dcterms:W3CDTF">2025-06-21T00:46:34Z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9C4C10F1B63749A9876A7BD47B458435_12</vt:lpwstr>
  </property>
  <property fmtid="{D5CDD505-2E9C-101B-9397-08002B2CF9AE}" pid="3" name="KSOProductBuildVer">
    <vt:lpwstr>2052-12.1.0.21541</vt:lpwstr>
  </property>
</Properties>
</file>